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4" r:id="rId3"/>
    <p:sldId id="260" r:id="rId4"/>
    <p:sldId id="272" r:id="rId5"/>
    <p:sldId id="265" r:id="rId6"/>
    <p:sldId id="273" r:id="rId7"/>
    <p:sldId id="266" r:id="rId8"/>
    <p:sldId id="267" r:id="rId9"/>
    <p:sldId id="268" r:id="rId10"/>
    <p:sldId id="274" r:id="rId11"/>
    <p:sldId id="275" r:id="rId12"/>
    <p:sldId id="261" r:id="rId13"/>
    <p:sldId id="269" r:id="rId14"/>
    <p:sldId id="277" r:id="rId15"/>
    <p:sldId id="27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867B2-DEF3-40E4-883A-CAC8F2DEE102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F6F709E-72A2-4A01-A64A-E588383EE496}">
      <dgm:prSet phldrT="[文本]" custT="1"/>
      <dgm:spPr/>
      <dgm:t>
        <a:bodyPr/>
        <a:lstStyle/>
        <a:p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（</a:t>
          </a:r>
          <a:r>
            <a:rPr lang="en-US" sz="2000" dirty="0" smtClean="0">
              <a:latin typeface="微软雅黑" pitchFamily="34" charset="-122"/>
              <a:ea typeface="微软雅黑" pitchFamily="34" charset="-122"/>
            </a:rPr>
            <a:t>1</a:t>
          </a:r>
          <a:r>
            <a:rPr lang="zh-CN" altLang="en-US" sz="2000" dirty="0" smtClean="0">
              <a:latin typeface="微软雅黑" pitchFamily="34" charset="-122"/>
              <a:ea typeface="微软雅黑" pitchFamily="34" charset="-122"/>
            </a:rPr>
            <a:t>）在拆装过程中要确保场地、工具清洁，严禁污物进入油泵；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D3239B99-03F5-4120-80AE-DAA58F15E494}" type="parTrans" cxnId="{E892B7C7-1041-40B4-BC4F-46B45ED30BE0}">
      <dgm:prSet/>
      <dgm:spPr/>
      <dgm:t>
        <a:bodyPr/>
        <a:lstStyle/>
        <a:p>
          <a:endParaRPr lang="zh-CN" altLang="en-US"/>
        </a:p>
      </dgm:t>
    </dgm:pt>
    <dgm:pt modelId="{47368C64-8429-43B9-A474-F2FE9ECF2897}" type="sibTrans" cxnId="{E892B7C7-1041-40B4-BC4F-46B45ED30BE0}">
      <dgm:prSet/>
      <dgm:spPr/>
      <dgm:t>
        <a:bodyPr/>
        <a:lstStyle/>
        <a:p>
          <a:endParaRPr lang="zh-CN" altLang="en-US"/>
        </a:p>
      </dgm:t>
    </dgm:pt>
    <dgm:pt modelId="{DE5D4484-C975-4F30-A655-27DF6581CF23}">
      <dgm:prSet custT="1"/>
      <dgm:spPr/>
      <dgm:t>
        <a:bodyPr/>
        <a:lstStyle/>
        <a:p>
          <a:r>
            <a:rPr lang="zh-CN" altLang="en-US" sz="2000" smtClean="0">
              <a:latin typeface="微软雅黑" pitchFamily="34" charset="-122"/>
              <a:ea typeface="微软雅黑" pitchFamily="34" charset="-122"/>
            </a:rPr>
            <a:t>（</a:t>
          </a:r>
          <a:r>
            <a:rPr lang="en-US" sz="2000" smtClean="0">
              <a:latin typeface="微软雅黑" pitchFamily="34" charset="-122"/>
              <a:ea typeface="微软雅黑" pitchFamily="34" charset="-122"/>
            </a:rPr>
            <a:t>2</a:t>
          </a:r>
          <a:r>
            <a:rPr lang="zh-CN" altLang="en-US" sz="2000" smtClean="0">
              <a:latin typeface="微软雅黑" pitchFamily="34" charset="-122"/>
              <a:ea typeface="微软雅黑" pitchFamily="34" charset="-122"/>
            </a:rPr>
            <a:t>）在清洗过程中，禁用棉纱、脏布擦洗零件，应当用毛刷、绸布，防止棉丝头混入液压系统；</a:t>
          </a:r>
          <a:endParaRPr lang="zh-CN" altLang="en-US" sz="2000" dirty="0" smtClean="0">
            <a:latin typeface="微软雅黑" pitchFamily="34" charset="-122"/>
            <a:ea typeface="微软雅黑" pitchFamily="34" charset="-122"/>
          </a:endParaRPr>
        </a:p>
      </dgm:t>
    </dgm:pt>
    <dgm:pt modelId="{112401FB-D785-44A3-9C03-F2D09392C354}" type="parTrans" cxnId="{11F35909-9107-4CE0-BF36-25AFD1ED2E82}">
      <dgm:prSet/>
      <dgm:spPr/>
      <dgm:t>
        <a:bodyPr/>
        <a:lstStyle/>
        <a:p>
          <a:endParaRPr lang="zh-CN" altLang="en-US"/>
        </a:p>
      </dgm:t>
    </dgm:pt>
    <dgm:pt modelId="{07961725-8FF2-41A9-BFA1-6483B15E3306}" type="sibTrans" cxnId="{11F35909-9107-4CE0-BF36-25AFD1ED2E82}">
      <dgm:prSet/>
      <dgm:spPr/>
      <dgm:t>
        <a:bodyPr/>
        <a:lstStyle/>
        <a:p>
          <a:endParaRPr lang="zh-CN" altLang="en-US"/>
        </a:p>
      </dgm:t>
    </dgm:pt>
    <dgm:pt modelId="{597A0000-6F17-40DA-B8B5-1392FEC7C36E}">
      <dgm:prSet custT="1"/>
      <dgm:spPr/>
      <dgm:t>
        <a:bodyPr/>
        <a:lstStyle/>
        <a:p>
          <a:r>
            <a:rPr lang="zh-CN" altLang="en-US" sz="2000" smtClean="0">
              <a:latin typeface="微软雅黑" pitchFamily="34" charset="-122"/>
              <a:ea typeface="微软雅黑" pitchFamily="34" charset="-122"/>
            </a:rPr>
            <a:t>（</a:t>
          </a:r>
          <a:r>
            <a:rPr lang="en-US" sz="2000" smtClean="0">
              <a:latin typeface="微软雅黑" pitchFamily="34" charset="-122"/>
              <a:ea typeface="微软雅黑" pitchFamily="34" charset="-122"/>
            </a:rPr>
            <a:t>3</a:t>
          </a:r>
          <a:r>
            <a:rPr lang="zh-CN" altLang="en-US" sz="2000" smtClean="0">
              <a:latin typeface="微软雅黑" pitchFamily="34" charset="-122"/>
              <a:ea typeface="微软雅黑" pitchFamily="34" charset="-122"/>
            </a:rPr>
            <a:t>）柱塞泵为高精度零件组装而成，拆装过程中应轻拿轻放，切勿敲击；</a:t>
          </a:r>
          <a:endParaRPr lang="zh-CN" altLang="en-US" sz="2000" dirty="0" smtClean="0">
            <a:latin typeface="微软雅黑" pitchFamily="34" charset="-122"/>
            <a:ea typeface="微软雅黑" pitchFamily="34" charset="-122"/>
          </a:endParaRPr>
        </a:p>
      </dgm:t>
    </dgm:pt>
    <dgm:pt modelId="{4AEF305A-E974-44C6-9717-FC61EEA3BC6A}" type="parTrans" cxnId="{086371AF-71D8-4DAF-9C6A-E8A485CDCC7F}">
      <dgm:prSet/>
      <dgm:spPr/>
      <dgm:t>
        <a:bodyPr/>
        <a:lstStyle/>
        <a:p>
          <a:endParaRPr lang="zh-CN" altLang="en-US"/>
        </a:p>
      </dgm:t>
    </dgm:pt>
    <dgm:pt modelId="{304A433B-44EA-42B5-81EA-B4CCE7686120}" type="sibTrans" cxnId="{086371AF-71D8-4DAF-9C6A-E8A485CDCC7F}">
      <dgm:prSet/>
      <dgm:spPr/>
      <dgm:t>
        <a:bodyPr/>
        <a:lstStyle/>
        <a:p>
          <a:endParaRPr lang="zh-CN" altLang="en-US"/>
        </a:p>
      </dgm:t>
    </dgm:pt>
    <dgm:pt modelId="{41C3C5E9-58FB-4C4C-8722-E96DA4706413}">
      <dgm:prSet custT="1"/>
      <dgm:spPr/>
      <dgm:t>
        <a:bodyPr/>
        <a:lstStyle/>
        <a:p>
          <a:r>
            <a:rPr lang="zh-CN" altLang="en-US" sz="2000" smtClean="0">
              <a:latin typeface="微软雅黑" pitchFamily="34" charset="-122"/>
              <a:ea typeface="微软雅黑" pitchFamily="34" charset="-122"/>
            </a:rPr>
            <a:t>（</a:t>
          </a:r>
          <a:r>
            <a:rPr lang="en-US" sz="2000" smtClean="0">
              <a:latin typeface="微软雅黑" pitchFamily="34" charset="-122"/>
              <a:ea typeface="微软雅黑" pitchFamily="34" charset="-122"/>
            </a:rPr>
            <a:t>4</a:t>
          </a:r>
          <a:r>
            <a:rPr lang="zh-CN" altLang="en-US" sz="2000" smtClean="0">
              <a:latin typeface="微软雅黑" pitchFamily="34" charset="-122"/>
              <a:ea typeface="微软雅黑" pitchFamily="34" charset="-122"/>
            </a:rPr>
            <a:t>）装配过程中各相对运动件都要涂于泵站工作介质相同的润滑油。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190A5605-6DF1-4092-A4C4-30599E7D249A}" type="parTrans" cxnId="{398F07F9-C4FD-4E2C-82BA-41022E4AE6A1}">
      <dgm:prSet/>
      <dgm:spPr/>
      <dgm:t>
        <a:bodyPr/>
        <a:lstStyle/>
        <a:p>
          <a:endParaRPr lang="zh-CN" altLang="en-US"/>
        </a:p>
      </dgm:t>
    </dgm:pt>
    <dgm:pt modelId="{ACE90AAB-6538-41D0-8CD3-01DC8FD014F1}" type="sibTrans" cxnId="{398F07F9-C4FD-4E2C-82BA-41022E4AE6A1}">
      <dgm:prSet/>
      <dgm:spPr/>
      <dgm:t>
        <a:bodyPr/>
        <a:lstStyle/>
        <a:p>
          <a:endParaRPr lang="zh-CN" altLang="en-US"/>
        </a:p>
      </dgm:t>
    </dgm:pt>
    <dgm:pt modelId="{6FD69AE1-0CE4-4348-8314-760DDE1F2A2D}" type="pres">
      <dgm:prSet presAssocID="{0B9867B2-DEF3-40E4-883A-CAC8F2DEE1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E6CEF30-AAAC-44BD-AD9C-2CCD1C131D5C}" type="pres">
      <dgm:prSet presAssocID="{7F6F709E-72A2-4A01-A64A-E588383EE49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510559-8245-4256-93B5-9646E13772C5}" type="pres">
      <dgm:prSet presAssocID="{47368C64-8429-43B9-A474-F2FE9ECF2897}" presName="spacer" presStyleCnt="0"/>
      <dgm:spPr/>
    </dgm:pt>
    <dgm:pt modelId="{2BCD2D4F-8C7C-412D-9E05-49683E71CE74}" type="pres">
      <dgm:prSet presAssocID="{DE5D4484-C975-4F30-A655-27DF6581CF2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BB40B1-4AEB-456B-82D2-3D5314CC9F92}" type="pres">
      <dgm:prSet presAssocID="{07961725-8FF2-41A9-BFA1-6483B15E3306}" presName="spacer" presStyleCnt="0"/>
      <dgm:spPr/>
    </dgm:pt>
    <dgm:pt modelId="{AA7EFB49-16D9-420A-BD32-9EC9D4AC126A}" type="pres">
      <dgm:prSet presAssocID="{597A0000-6F17-40DA-B8B5-1392FEC7C3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488C96-0A0A-4859-906B-6D4C0453C848}" type="pres">
      <dgm:prSet presAssocID="{304A433B-44EA-42B5-81EA-B4CCE7686120}" presName="spacer" presStyleCnt="0"/>
      <dgm:spPr/>
    </dgm:pt>
    <dgm:pt modelId="{F4EE66F8-3416-4B5E-86F4-7D1CD32726F1}" type="pres">
      <dgm:prSet presAssocID="{41C3C5E9-58FB-4C4C-8722-E96DA470641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1F35909-9107-4CE0-BF36-25AFD1ED2E82}" srcId="{0B9867B2-DEF3-40E4-883A-CAC8F2DEE102}" destId="{DE5D4484-C975-4F30-A655-27DF6581CF23}" srcOrd="1" destOrd="0" parTransId="{112401FB-D785-44A3-9C03-F2D09392C354}" sibTransId="{07961725-8FF2-41A9-BFA1-6483B15E3306}"/>
    <dgm:cxn modelId="{E892B7C7-1041-40B4-BC4F-46B45ED30BE0}" srcId="{0B9867B2-DEF3-40E4-883A-CAC8F2DEE102}" destId="{7F6F709E-72A2-4A01-A64A-E588383EE496}" srcOrd="0" destOrd="0" parTransId="{D3239B99-03F5-4120-80AE-DAA58F15E494}" sibTransId="{47368C64-8429-43B9-A474-F2FE9ECF2897}"/>
    <dgm:cxn modelId="{790C4F78-3618-4A59-AAB1-9853E7E607D0}" type="presOf" srcId="{41C3C5E9-58FB-4C4C-8722-E96DA4706413}" destId="{F4EE66F8-3416-4B5E-86F4-7D1CD32726F1}" srcOrd="0" destOrd="0" presId="urn:microsoft.com/office/officeart/2005/8/layout/vList2"/>
    <dgm:cxn modelId="{46BE9C06-57D5-4A8E-AFA7-F3F41A6C95F9}" type="presOf" srcId="{DE5D4484-C975-4F30-A655-27DF6581CF23}" destId="{2BCD2D4F-8C7C-412D-9E05-49683E71CE74}" srcOrd="0" destOrd="0" presId="urn:microsoft.com/office/officeart/2005/8/layout/vList2"/>
    <dgm:cxn modelId="{086371AF-71D8-4DAF-9C6A-E8A485CDCC7F}" srcId="{0B9867B2-DEF3-40E4-883A-CAC8F2DEE102}" destId="{597A0000-6F17-40DA-B8B5-1392FEC7C36E}" srcOrd="2" destOrd="0" parTransId="{4AEF305A-E974-44C6-9717-FC61EEA3BC6A}" sibTransId="{304A433B-44EA-42B5-81EA-B4CCE7686120}"/>
    <dgm:cxn modelId="{A7998B9A-E532-42E8-BBA1-9EA1839D1B1E}" type="presOf" srcId="{0B9867B2-DEF3-40E4-883A-CAC8F2DEE102}" destId="{6FD69AE1-0CE4-4348-8314-760DDE1F2A2D}" srcOrd="0" destOrd="0" presId="urn:microsoft.com/office/officeart/2005/8/layout/vList2"/>
    <dgm:cxn modelId="{14D3ED6D-DBBA-4F0D-BA6A-1FFD67F29677}" type="presOf" srcId="{7F6F709E-72A2-4A01-A64A-E588383EE496}" destId="{6E6CEF30-AAAC-44BD-AD9C-2CCD1C131D5C}" srcOrd="0" destOrd="0" presId="urn:microsoft.com/office/officeart/2005/8/layout/vList2"/>
    <dgm:cxn modelId="{0900385E-A6AE-470D-BA25-85AACFD5D8D6}" type="presOf" srcId="{597A0000-6F17-40DA-B8B5-1392FEC7C36E}" destId="{AA7EFB49-16D9-420A-BD32-9EC9D4AC126A}" srcOrd="0" destOrd="0" presId="urn:microsoft.com/office/officeart/2005/8/layout/vList2"/>
    <dgm:cxn modelId="{398F07F9-C4FD-4E2C-82BA-41022E4AE6A1}" srcId="{0B9867B2-DEF3-40E4-883A-CAC8F2DEE102}" destId="{41C3C5E9-58FB-4C4C-8722-E96DA4706413}" srcOrd="3" destOrd="0" parTransId="{190A5605-6DF1-4092-A4C4-30599E7D249A}" sibTransId="{ACE90AAB-6538-41D0-8CD3-01DC8FD014F1}"/>
    <dgm:cxn modelId="{A9F3BADC-76B0-4ABA-90E5-A1B64B6AE60C}" type="presParOf" srcId="{6FD69AE1-0CE4-4348-8314-760DDE1F2A2D}" destId="{6E6CEF30-AAAC-44BD-AD9C-2CCD1C131D5C}" srcOrd="0" destOrd="0" presId="urn:microsoft.com/office/officeart/2005/8/layout/vList2"/>
    <dgm:cxn modelId="{CB472CC3-BD77-4445-952B-AC11A057E5F4}" type="presParOf" srcId="{6FD69AE1-0CE4-4348-8314-760DDE1F2A2D}" destId="{DA510559-8245-4256-93B5-9646E13772C5}" srcOrd="1" destOrd="0" presId="urn:microsoft.com/office/officeart/2005/8/layout/vList2"/>
    <dgm:cxn modelId="{ADE37765-A4FB-48D7-BA31-F9A2DD66C29D}" type="presParOf" srcId="{6FD69AE1-0CE4-4348-8314-760DDE1F2A2D}" destId="{2BCD2D4F-8C7C-412D-9E05-49683E71CE74}" srcOrd="2" destOrd="0" presId="urn:microsoft.com/office/officeart/2005/8/layout/vList2"/>
    <dgm:cxn modelId="{9F3B98B8-D216-49E4-9236-8BD8FC10995A}" type="presParOf" srcId="{6FD69AE1-0CE4-4348-8314-760DDE1F2A2D}" destId="{78BB40B1-4AEB-456B-82D2-3D5314CC9F92}" srcOrd="3" destOrd="0" presId="urn:microsoft.com/office/officeart/2005/8/layout/vList2"/>
    <dgm:cxn modelId="{28D38B23-2011-401F-95C1-404AF34CE3FE}" type="presParOf" srcId="{6FD69AE1-0CE4-4348-8314-760DDE1F2A2D}" destId="{AA7EFB49-16D9-420A-BD32-9EC9D4AC126A}" srcOrd="4" destOrd="0" presId="urn:microsoft.com/office/officeart/2005/8/layout/vList2"/>
    <dgm:cxn modelId="{1D12EA03-B472-4245-AD53-DEAE96043C93}" type="presParOf" srcId="{6FD69AE1-0CE4-4348-8314-760DDE1F2A2D}" destId="{D7488C96-0A0A-4859-906B-6D4C0453C848}" srcOrd="5" destOrd="0" presId="urn:microsoft.com/office/officeart/2005/8/layout/vList2"/>
    <dgm:cxn modelId="{F693B9B6-95E0-4AF7-B7C8-EF02A288315F}" type="presParOf" srcId="{6FD69AE1-0CE4-4348-8314-760DDE1F2A2D}" destId="{F4EE66F8-3416-4B5E-86F4-7D1CD32726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803A3-5933-4CC4-938E-00A9C166CE04}" type="doc">
      <dgm:prSet loTypeId="urn:microsoft.com/office/officeart/2005/8/layout/vList5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1EFC5FBB-D172-4811-A2FF-9CF54E2A8B64}">
      <dgm:prSet phldrT="[文本]"/>
      <dgm:spPr/>
      <dgm:t>
        <a:bodyPr/>
        <a:lstStyle/>
        <a:p>
          <a:r>
            <a:rPr lang="zh-CN" altLang="en-US" dirty="0" smtClean="0"/>
            <a:t>故障现象</a:t>
          </a:r>
          <a:endParaRPr lang="zh-CN" altLang="en-US" dirty="0"/>
        </a:p>
      </dgm:t>
    </dgm:pt>
    <dgm:pt modelId="{C8682E3C-1AD6-4E39-A43A-77D0AC6C2D56}" type="parTrans" cxnId="{FC5E384C-9D89-4D73-BCD1-CDDBABA70D14}">
      <dgm:prSet/>
      <dgm:spPr/>
      <dgm:t>
        <a:bodyPr/>
        <a:lstStyle/>
        <a:p>
          <a:endParaRPr lang="zh-CN" altLang="en-US"/>
        </a:p>
      </dgm:t>
    </dgm:pt>
    <dgm:pt modelId="{3E2291F2-369F-4DA7-93FC-43E5C7BAD66B}" type="sibTrans" cxnId="{FC5E384C-9D89-4D73-BCD1-CDDBABA70D14}">
      <dgm:prSet/>
      <dgm:spPr/>
      <dgm:t>
        <a:bodyPr/>
        <a:lstStyle/>
        <a:p>
          <a:endParaRPr lang="zh-CN" altLang="en-US"/>
        </a:p>
      </dgm:t>
    </dgm:pt>
    <dgm:pt modelId="{977D00EA-A3D7-4120-AF6E-DE7A788FA4C6}">
      <dgm:prSet phldrT="[文本]" custT="1"/>
      <dgm:spPr/>
      <dgm:t>
        <a:bodyPr/>
        <a:lstStyle/>
        <a:p>
          <a:r>
            <a:rPr lang="zh-CN" altLang="en-US" sz="2000" b="1" dirty="0" smtClean="0"/>
            <a:t>压力无法建立或压力不足</a:t>
          </a:r>
          <a:endParaRPr lang="zh-CN" altLang="en-US" sz="2000" b="1" dirty="0"/>
        </a:p>
      </dgm:t>
    </dgm:pt>
    <dgm:pt modelId="{F35E03D7-1E34-4B2F-A748-9D2EF16E390B}" type="parTrans" cxnId="{2D2E77B4-90EE-4061-A6C5-FEA007E28AFB}">
      <dgm:prSet/>
      <dgm:spPr/>
      <dgm:t>
        <a:bodyPr/>
        <a:lstStyle/>
        <a:p>
          <a:endParaRPr lang="zh-CN" altLang="en-US"/>
        </a:p>
      </dgm:t>
    </dgm:pt>
    <dgm:pt modelId="{0A49BF29-3402-4F00-93B1-869798261136}" type="sibTrans" cxnId="{2D2E77B4-90EE-4061-A6C5-FEA007E28AFB}">
      <dgm:prSet/>
      <dgm:spPr/>
      <dgm:t>
        <a:bodyPr/>
        <a:lstStyle/>
        <a:p>
          <a:endParaRPr lang="zh-CN" altLang="en-US"/>
        </a:p>
      </dgm:t>
    </dgm:pt>
    <dgm:pt modelId="{20C007B7-4D4A-4A46-B83A-1465354AE088}">
      <dgm:prSet phldrT="[文本]"/>
      <dgm:spPr/>
      <dgm:t>
        <a:bodyPr/>
        <a:lstStyle/>
        <a:p>
          <a:r>
            <a:rPr lang="zh-CN" altLang="en-US" dirty="0" smtClean="0"/>
            <a:t>故障诊断</a:t>
          </a:r>
          <a:endParaRPr lang="zh-CN" altLang="en-US" dirty="0"/>
        </a:p>
      </dgm:t>
    </dgm:pt>
    <dgm:pt modelId="{4C620B36-E30D-486A-914E-6B8C711963FD}" type="parTrans" cxnId="{F0E51E63-B832-4A4A-94A3-D3BDD00F8BBD}">
      <dgm:prSet/>
      <dgm:spPr/>
      <dgm:t>
        <a:bodyPr/>
        <a:lstStyle/>
        <a:p>
          <a:endParaRPr lang="zh-CN" altLang="en-US"/>
        </a:p>
      </dgm:t>
    </dgm:pt>
    <dgm:pt modelId="{DC7E9850-969C-47AF-B62E-562986912027}" type="sibTrans" cxnId="{F0E51E63-B832-4A4A-94A3-D3BDD00F8BBD}">
      <dgm:prSet/>
      <dgm:spPr/>
      <dgm:t>
        <a:bodyPr/>
        <a:lstStyle/>
        <a:p>
          <a:endParaRPr lang="zh-CN" altLang="en-US"/>
        </a:p>
      </dgm:t>
    </dgm:pt>
    <dgm:pt modelId="{DD9A10E5-A50D-462A-BF6D-80FA3A3C72FF}">
      <dgm:prSet phldrT="[文本]" custT="1"/>
      <dgm:spPr/>
      <dgm:t>
        <a:bodyPr/>
        <a:lstStyle/>
        <a:p>
          <a:r>
            <a:rPr lang="zh-CN" altLang="en-US" sz="1400" b="0" i="0" u="none" dirty="0" smtClean="0"/>
            <a:t>漏油严重 </a:t>
          </a:r>
          <a:endParaRPr lang="zh-CN" altLang="en-US" sz="1400" dirty="0"/>
        </a:p>
      </dgm:t>
    </dgm:pt>
    <dgm:pt modelId="{D535C10A-63E5-4201-AD77-FB2DC0C495AE}" type="parTrans" cxnId="{196F7C08-4D9A-4B27-833F-5A1A5ED17EFD}">
      <dgm:prSet/>
      <dgm:spPr/>
      <dgm:t>
        <a:bodyPr/>
        <a:lstStyle/>
        <a:p>
          <a:endParaRPr lang="zh-CN" altLang="en-US"/>
        </a:p>
      </dgm:t>
    </dgm:pt>
    <dgm:pt modelId="{296E15A0-051F-4142-B116-BA3E6F491397}" type="sibTrans" cxnId="{196F7C08-4D9A-4B27-833F-5A1A5ED17EFD}">
      <dgm:prSet/>
      <dgm:spPr/>
      <dgm:t>
        <a:bodyPr/>
        <a:lstStyle/>
        <a:p>
          <a:endParaRPr lang="zh-CN" altLang="en-US"/>
        </a:p>
      </dgm:t>
    </dgm:pt>
    <dgm:pt modelId="{5B6A84F0-4B10-4B88-B0B6-F6ADA773F754}">
      <dgm:prSet phldrT="[文本]" custT="1"/>
      <dgm:spPr/>
      <dgm:t>
        <a:bodyPr/>
        <a:lstStyle/>
        <a:p>
          <a:r>
            <a:rPr lang="zh-CN" altLang="en-US" sz="1400" dirty="0" smtClean="0"/>
            <a:t>变量机构角太小，使流量太小，加上内漏影响，因而不能连续对外供压力油</a:t>
          </a:r>
          <a:endParaRPr lang="zh-CN" altLang="en-US" sz="1400" dirty="0"/>
        </a:p>
      </dgm:t>
    </dgm:pt>
    <dgm:pt modelId="{AA7364B1-A54E-4C0F-8490-387D7ED160FD}" type="parTrans" cxnId="{D599186E-6B51-44EA-B79F-A89483DBEAC7}">
      <dgm:prSet/>
      <dgm:spPr/>
      <dgm:t>
        <a:bodyPr/>
        <a:lstStyle/>
        <a:p>
          <a:endParaRPr lang="zh-CN" altLang="en-US"/>
        </a:p>
      </dgm:t>
    </dgm:pt>
    <dgm:pt modelId="{B6BB3C40-E02B-49FE-BFC2-4F07BE941D14}" type="sibTrans" cxnId="{D599186E-6B51-44EA-B79F-A89483DBEAC7}">
      <dgm:prSet/>
      <dgm:spPr/>
      <dgm:t>
        <a:bodyPr/>
        <a:lstStyle/>
        <a:p>
          <a:endParaRPr lang="zh-CN" altLang="en-US"/>
        </a:p>
      </dgm:t>
    </dgm:pt>
    <dgm:pt modelId="{C006EEE7-9B27-4831-B287-E898AC48DCCD}">
      <dgm:prSet phldrT="[文本]"/>
      <dgm:spPr/>
      <dgm:t>
        <a:bodyPr/>
        <a:lstStyle/>
        <a:p>
          <a:r>
            <a:rPr lang="zh-CN" altLang="en-US" dirty="0" smtClean="0"/>
            <a:t>故障排除</a:t>
          </a:r>
          <a:endParaRPr lang="zh-CN" altLang="en-US" dirty="0"/>
        </a:p>
      </dgm:t>
    </dgm:pt>
    <dgm:pt modelId="{D198F897-C244-42EC-B4B7-BC1F9F2A2AB6}" type="parTrans" cxnId="{FCE6D00F-FDFB-4D34-9CD6-8F509DCB7153}">
      <dgm:prSet/>
      <dgm:spPr/>
      <dgm:t>
        <a:bodyPr/>
        <a:lstStyle/>
        <a:p>
          <a:endParaRPr lang="zh-CN" altLang="en-US"/>
        </a:p>
      </dgm:t>
    </dgm:pt>
    <dgm:pt modelId="{09040A0D-8249-48A4-9D7F-00E8931D872C}" type="sibTrans" cxnId="{FCE6D00F-FDFB-4D34-9CD6-8F509DCB7153}">
      <dgm:prSet/>
      <dgm:spPr/>
      <dgm:t>
        <a:bodyPr/>
        <a:lstStyle/>
        <a:p>
          <a:endParaRPr lang="zh-CN" altLang="en-US"/>
        </a:p>
      </dgm:t>
    </dgm:pt>
    <dgm:pt modelId="{A2E5C07D-83DF-44CA-98AA-DA6DB8FECA6B}">
      <dgm:prSet phldrT="[文本]" custT="1"/>
      <dgm:spPr/>
      <dgm:t>
        <a:bodyPr/>
        <a:lstStyle/>
        <a:p>
          <a:r>
            <a:rPr lang="zh-CN" altLang="en-US" sz="1400" dirty="0" smtClean="0"/>
            <a:t>磨平配油盘与缸体的接触面，单缸研配，并更换柱塞，紧固各连接处螺栓，排出漏损。 </a:t>
          </a:r>
          <a:endParaRPr lang="zh-CN" altLang="en-US" sz="1400" dirty="0"/>
        </a:p>
      </dgm:t>
    </dgm:pt>
    <dgm:pt modelId="{F046E4BD-2CA3-4E14-872F-1675B6888CC5}" type="parTrans" cxnId="{A110D0F0-3184-4945-A3C0-1A3E02C72D67}">
      <dgm:prSet/>
      <dgm:spPr/>
      <dgm:t>
        <a:bodyPr/>
        <a:lstStyle/>
        <a:p>
          <a:endParaRPr lang="zh-CN" altLang="en-US"/>
        </a:p>
      </dgm:t>
    </dgm:pt>
    <dgm:pt modelId="{370577B3-F125-42EC-8830-F1CBD8C36110}" type="sibTrans" cxnId="{A110D0F0-3184-4945-A3C0-1A3E02C72D67}">
      <dgm:prSet/>
      <dgm:spPr/>
      <dgm:t>
        <a:bodyPr/>
        <a:lstStyle/>
        <a:p>
          <a:endParaRPr lang="zh-CN" altLang="en-US"/>
        </a:p>
      </dgm:t>
    </dgm:pt>
    <dgm:pt modelId="{98CA2A4C-0C33-4C02-B7CF-556B7EBFD72A}">
      <dgm:prSet phldrT="[文本]" custT="1"/>
      <dgm:spPr/>
      <dgm:t>
        <a:bodyPr/>
        <a:lstStyle/>
        <a:p>
          <a:r>
            <a:rPr lang="zh-CN" altLang="en-US" sz="1400" dirty="0" smtClean="0"/>
            <a:t>伺服活塞与变量活塞运动不协调，出现偶尔或经常性的脉动 </a:t>
          </a:r>
          <a:endParaRPr lang="zh-CN" altLang="en-US" sz="1400" dirty="0"/>
        </a:p>
      </dgm:t>
    </dgm:pt>
    <dgm:pt modelId="{E9BF1923-5821-4403-ADA6-C7E0E8DA7303}" type="parTrans" cxnId="{08B2B467-1CC0-4407-B9BB-FB1C9FDCD197}">
      <dgm:prSet/>
      <dgm:spPr/>
      <dgm:t>
        <a:bodyPr/>
        <a:lstStyle/>
        <a:p>
          <a:endParaRPr lang="zh-CN" altLang="en-US"/>
        </a:p>
      </dgm:t>
    </dgm:pt>
    <dgm:pt modelId="{314CD64C-28B8-4A9D-A1BF-322D2A05E18B}" type="sibTrans" cxnId="{08B2B467-1CC0-4407-B9BB-FB1C9FDCD197}">
      <dgm:prSet/>
      <dgm:spPr/>
      <dgm:t>
        <a:bodyPr/>
        <a:lstStyle/>
        <a:p>
          <a:endParaRPr lang="zh-CN" altLang="en-US"/>
        </a:p>
      </dgm:t>
    </dgm:pt>
    <dgm:pt modelId="{B182223D-0037-419E-8CE9-F1064CB9DA72}">
      <dgm:prSet phldrT="[文本]" custT="1"/>
      <dgm:spPr/>
      <dgm:t>
        <a:bodyPr/>
        <a:lstStyle/>
        <a:p>
          <a:r>
            <a:rPr lang="zh-CN" altLang="en-US" sz="1400" dirty="0" smtClean="0"/>
            <a:t> 适当加大变量机构的偏角，排除内部漏损 </a:t>
          </a:r>
          <a:endParaRPr lang="zh-CN" altLang="en-US" sz="1400" dirty="0"/>
        </a:p>
      </dgm:t>
    </dgm:pt>
    <dgm:pt modelId="{2E1F48B9-8713-4BC1-AA99-04484469843E}" type="parTrans" cxnId="{BA26784F-23C9-4B0D-948E-E4DD3B8E22D9}">
      <dgm:prSet/>
      <dgm:spPr/>
      <dgm:t>
        <a:bodyPr/>
        <a:lstStyle/>
        <a:p>
          <a:endParaRPr lang="zh-CN" altLang="en-US"/>
        </a:p>
      </dgm:t>
    </dgm:pt>
    <dgm:pt modelId="{4B986160-33AA-413F-AB40-8578072DD0A1}" type="sibTrans" cxnId="{BA26784F-23C9-4B0D-948E-E4DD3B8E22D9}">
      <dgm:prSet/>
      <dgm:spPr/>
      <dgm:t>
        <a:bodyPr/>
        <a:lstStyle/>
        <a:p>
          <a:endParaRPr lang="zh-CN" altLang="en-US"/>
        </a:p>
      </dgm:t>
    </dgm:pt>
    <dgm:pt modelId="{E7AE3C2B-B6FA-4606-86A2-7E188F46A21E}">
      <dgm:prSet phldrT="[文本]" custT="1"/>
      <dgm:spPr/>
      <dgm:t>
        <a:bodyPr/>
        <a:lstStyle/>
        <a:p>
          <a:r>
            <a:rPr lang="zh-CN" altLang="en-US" sz="1400" dirty="0" smtClean="0"/>
            <a:t>偶尔脉动，多因油脏，可更换新油，经常脉动，可能是配合研伤或憋劲，应拆下修研 </a:t>
          </a:r>
          <a:endParaRPr lang="zh-CN" altLang="en-US" sz="1400" dirty="0"/>
        </a:p>
      </dgm:t>
    </dgm:pt>
    <dgm:pt modelId="{268EA8CB-9EF7-43AE-A353-348CBBC35A22}" type="parTrans" cxnId="{DA83470C-1482-469D-84D8-667A2AC1C9C1}">
      <dgm:prSet/>
      <dgm:spPr/>
      <dgm:t>
        <a:bodyPr/>
        <a:lstStyle/>
        <a:p>
          <a:endParaRPr lang="zh-CN" altLang="en-US"/>
        </a:p>
      </dgm:t>
    </dgm:pt>
    <dgm:pt modelId="{DB5BE5C1-01A6-492B-96C1-C5E478B7C9F7}" type="sibTrans" cxnId="{DA83470C-1482-469D-84D8-667A2AC1C9C1}">
      <dgm:prSet/>
      <dgm:spPr/>
      <dgm:t>
        <a:bodyPr/>
        <a:lstStyle/>
        <a:p>
          <a:endParaRPr lang="zh-CN" altLang="en-US"/>
        </a:p>
      </dgm:t>
    </dgm:pt>
    <dgm:pt modelId="{667D7D48-28CF-4DD8-9CC0-A3F812E18BE5}" type="pres">
      <dgm:prSet presAssocID="{051803A3-5933-4CC4-938E-00A9C166C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18A9F2-A667-4B27-9E2D-0AC76BA18C7A}" type="pres">
      <dgm:prSet presAssocID="{1EFC5FBB-D172-4811-A2FF-9CF54E2A8B64}" presName="linNode" presStyleCnt="0"/>
      <dgm:spPr/>
    </dgm:pt>
    <dgm:pt modelId="{159E2890-E447-4974-B06F-1F52C10A1503}" type="pres">
      <dgm:prSet presAssocID="{1EFC5FBB-D172-4811-A2FF-9CF54E2A8B64}" presName="parentText" presStyleLbl="node1" presStyleIdx="0" presStyleCnt="3" custScaleX="410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16810-B774-4F82-95A1-F8B2FF875D8F}" type="pres">
      <dgm:prSet presAssocID="{1EFC5FBB-D172-4811-A2FF-9CF54E2A8B6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D47300-A06F-401F-BE7F-AD60BB5718FA}" type="pres">
      <dgm:prSet presAssocID="{3E2291F2-369F-4DA7-93FC-43E5C7BAD66B}" presName="sp" presStyleCnt="0"/>
      <dgm:spPr/>
    </dgm:pt>
    <dgm:pt modelId="{F88BD2E9-D535-41C1-836E-49393D38CE78}" type="pres">
      <dgm:prSet presAssocID="{20C007B7-4D4A-4A46-B83A-1465354AE088}" presName="linNode" presStyleCnt="0"/>
      <dgm:spPr/>
    </dgm:pt>
    <dgm:pt modelId="{384C0B9E-78A5-407C-A367-97B1EC7E01B4}" type="pres">
      <dgm:prSet presAssocID="{20C007B7-4D4A-4A46-B83A-1465354AE088}" presName="parentText" presStyleLbl="node1" presStyleIdx="1" presStyleCnt="3" custScaleX="410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F8F6ED-D043-47C8-A85E-34AE3DC27091}" type="pres">
      <dgm:prSet presAssocID="{20C007B7-4D4A-4A46-B83A-1465354AE08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65B0A3-D100-4949-AA9B-C5E3032749EA}" type="pres">
      <dgm:prSet presAssocID="{DC7E9850-969C-47AF-B62E-562986912027}" presName="sp" presStyleCnt="0"/>
      <dgm:spPr/>
    </dgm:pt>
    <dgm:pt modelId="{EFF1F843-6581-44C8-8F47-64BEB4A98A1E}" type="pres">
      <dgm:prSet presAssocID="{C006EEE7-9B27-4831-B287-E898AC48DCCD}" presName="linNode" presStyleCnt="0"/>
      <dgm:spPr/>
    </dgm:pt>
    <dgm:pt modelId="{09C00FF4-A2B8-44FE-9734-2A7EB95AE471}" type="pres">
      <dgm:prSet presAssocID="{C006EEE7-9B27-4831-B287-E898AC48DCCD}" presName="parentText" presStyleLbl="node1" presStyleIdx="2" presStyleCnt="3" custScaleX="410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61CBFB-F75B-43C5-AD2E-2BC548C2D7B2}" type="pres">
      <dgm:prSet presAssocID="{C006EEE7-9B27-4831-B287-E898AC48DC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E1234B7-B9C7-490A-BE7D-90FB6A12319A}" type="presOf" srcId="{E7AE3C2B-B6FA-4606-86A2-7E188F46A21E}" destId="{9261CBFB-F75B-43C5-AD2E-2BC548C2D7B2}" srcOrd="0" destOrd="2" presId="urn:microsoft.com/office/officeart/2005/8/layout/vList5"/>
    <dgm:cxn modelId="{83C2A7DC-5A21-4004-83C2-B681FD70B45F}" type="presOf" srcId="{B182223D-0037-419E-8CE9-F1064CB9DA72}" destId="{9261CBFB-F75B-43C5-AD2E-2BC548C2D7B2}" srcOrd="0" destOrd="1" presId="urn:microsoft.com/office/officeart/2005/8/layout/vList5"/>
    <dgm:cxn modelId="{FC5E384C-9D89-4D73-BCD1-CDDBABA70D14}" srcId="{051803A3-5933-4CC4-938E-00A9C166CE04}" destId="{1EFC5FBB-D172-4811-A2FF-9CF54E2A8B64}" srcOrd="0" destOrd="0" parTransId="{C8682E3C-1AD6-4E39-A43A-77D0AC6C2D56}" sibTransId="{3E2291F2-369F-4DA7-93FC-43E5C7BAD66B}"/>
    <dgm:cxn modelId="{D599186E-6B51-44EA-B79F-A89483DBEAC7}" srcId="{20C007B7-4D4A-4A46-B83A-1465354AE088}" destId="{5B6A84F0-4B10-4B88-B0B6-F6ADA773F754}" srcOrd="1" destOrd="0" parTransId="{AA7364B1-A54E-4C0F-8490-387D7ED160FD}" sibTransId="{B6BB3C40-E02B-49FE-BFC2-4F07BE941D14}"/>
    <dgm:cxn modelId="{08B2B467-1CC0-4407-B9BB-FB1C9FDCD197}" srcId="{20C007B7-4D4A-4A46-B83A-1465354AE088}" destId="{98CA2A4C-0C33-4C02-B7CF-556B7EBFD72A}" srcOrd="2" destOrd="0" parTransId="{E9BF1923-5821-4403-ADA6-C7E0E8DA7303}" sibTransId="{314CD64C-28B8-4A9D-A1BF-322D2A05E18B}"/>
    <dgm:cxn modelId="{196F7C08-4D9A-4B27-833F-5A1A5ED17EFD}" srcId="{20C007B7-4D4A-4A46-B83A-1465354AE088}" destId="{DD9A10E5-A50D-462A-BF6D-80FA3A3C72FF}" srcOrd="0" destOrd="0" parTransId="{D535C10A-63E5-4201-AD77-FB2DC0C495AE}" sibTransId="{296E15A0-051F-4142-B116-BA3E6F491397}"/>
    <dgm:cxn modelId="{CF84A98A-F414-435A-824A-79C2E1D71B50}" type="presOf" srcId="{051803A3-5933-4CC4-938E-00A9C166CE04}" destId="{667D7D48-28CF-4DD8-9CC0-A3F812E18BE5}" srcOrd="0" destOrd="0" presId="urn:microsoft.com/office/officeart/2005/8/layout/vList5"/>
    <dgm:cxn modelId="{BA26784F-23C9-4B0D-948E-E4DD3B8E22D9}" srcId="{C006EEE7-9B27-4831-B287-E898AC48DCCD}" destId="{B182223D-0037-419E-8CE9-F1064CB9DA72}" srcOrd="1" destOrd="0" parTransId="{2E1F48B9-8713-4BC1-AA99-04484469843E}" sibTransId="{4B986160-33AA-413F-AB40-8578072DD0A1}"/>
    <dgm:cxn modelId="{FCE6D00F-FDFB-4D34-9CD6-8F509DCB7153}" srcId="{051803A3-5933-4CC4-938E-00A9C166CE04}" destId="{C006EEE7-9B27-4831-B287-E898AC48DCCD}" srcOrd="2" destOrd="0" parTransId="{D198F897-C244-42EC-B4B7-BC1F9F2A2AB6}" sibTransId="{09040A0D-8249-48A4-9D7F-00E8931D872C}"/>
    <dgm:cxn modelId="{7569476D-9E9A-488F-917E-82EB24FE8801}" type="presOf" srcId="{1EFC5FBB-D172-4811-A2FF-9CF54E2A8B64}" destId="{159E2890-E447-4974-B06F-1F52C10A1503}" srcOrd="0" destOrd="0" presId="urn:microsoft.com/office/officeart/2005/8/layout/vList5"/>
    <dgm:cxn modelId="{2BDEB65A-2F4E-4CED-B2B2-066A384020AF}" type="presOf" srcId="{977D00EA-A3D7-4120-AF6E-DE7A788FA4C6}" destId="{F8516810-B774-4F82-95A1-F8B2FF875D8F}" srcOrd="0" destOrd="0" presId="urn:microsoft.com/office/officeart/2005/8/layout/vList5"/>
    <dgm:cxn modelId="{C3EFE5D8-E165-46D8-8BE0-439EB30B0273}" type="presOf" srcId="{A2E5C07D-83DF-44CA-98AA-DA6DB8FECA6B}" destId="{9261CBFB-F75B-43C5-AD2E-2BC548C2D7B2}" srcOrd="0" destOrd="0" presId="urn:microsoft.com/office/officeart/2005/8/layout/vList5"/>
    <dgm:cxn modelId="{A7876EAE-6536-4DA1-A55B-4782DFC4C75F}" type="presOf" srcId="{5B6A84F0-4B10-4B88-B0B6-F6ADA773F754}" destId="{44F8F6ED-D043-47C8-A85E-34AE3DC27091}" srcOrd="0" destOrd="1" presId="urn:microsoft.com/office/officeart/2005/8/layout/vList5"/>
    <dgm:cxn modelId="{A110D0F0-3184-4945-A3C0-1A3E02C72D67}" srcId="{C006EEE7-9B27-4831-B287-E898AC48DCCD}" destId="{A2E5C07D-83DF-44CA-98AA-DA6DB8FECA6B}" srcOrd="0" destOrd="0" parTransId="{F046E4BD-2CA3-4E14-872F-1675B6888CC5}" sibTransId="{370577B3-F125-42EC-8830-F1CBD8C36110}"/>
    <dgm:cxn modelId="{992C5AB0-A8CE-4DBA-92B1-D72D916EFCA4}" type="presOf" srcId="{DD9A10E5-A50D-462A-BF6D-80FA3A3C72FF}" destId="{44F8F6ED-D043-47C8-A85E-34AE3DC27091}" srcOrd="0" destOrd="0" presId="urn:microsoft.com/office/officeart/2005/8/layout/vList5"/>
    <dgm:cxn modelId="{2D2E77B4-90EE-4061-A6C5-FEA007E28AFB}" srcId="{1EFC5FBB-D172-4811-A2FF-9CF54E2A8B64}" destId="{977D00EA-A3D7-4120-AF6E-DE7A788FA4C6}" srcOrd="0" destOrd="0" parTransId="{F35E03D7-1E34-4B2F-A748-9D2EF16E390B}" sibTransId="{0A49BF29-3402-4F00-93B1-869798261136}"/>
    <dgm:cxn modelId="{F0E51E63-B832-4A4A-94A3-D3BDD00F8BBD}" srcId="{051803A3-5933-4CC4-938E-00A9C166CE04}" destId="{20C007B7-4D4A-4A46-B83A-1465354AE088}" srcOrd="1" destOrd="0" parTransId="{4C620B36-E30D-486A-914E-6B8C711963FD}" sibTransId="{DC7E9850-969C-47AF-B62E-562986912027}"/>
    <dgm:cxn modelId="{DA83470C-1482-469D-84D8-667A2AC1C9C1}" srcId="{C006EEE7-9B27-4831-B287-E898AC48DCCD}" destId="{E7AE3C2B-B6FA-4606-86A2-7E188F46A21E}" srcOrd="2" destOrd="0" parTransId="{268EA8CB-9EF7-43AE-A353-348CBBC35A22}" sibTransId="{DB5BE5C1-01A6-492B-96C1-C5E478B7C9F7}"/>
    <dgm:cxn modelId="{339D1EAB-2B9C-49E8-A96C-C8A4CFD92309}" type="presOf" srcId="{C006EEE7-9B27-4831-B287-E898AC48DCCD}" destId="{09C00FF4-A2B8-44FE-9734-2A7EB95AE471}" srcOrd="0" destOrd="0" presId="urn:microsoft.com/office/officeart/2005/8/layout/vList5"/>
    <dgm:cxn modelId="{7B1302A8-A113-4571-807F-E333AFBF03DA}" type="presOf" srcId="{20C007B7-4D4A-4A46-B83A-1465354AE088}" destId="{384C0B9E-78A5-407C-A367-97B1EC7E01B4}" srcOrd="0" destOrd="0" presId="urn:microsoft.com/office/officeart/2005/8/layout/vList5"/>
    <dgm:cxn modelId="{6BC6C037-2602-4004-8E1B-E169977F3685}" type="presOf" srcId="{98CA2A4C-0C33-4C02-B7CF-556B7EBFD72A}" destId="{44F8F6ED-D043-47C8-A85E-34AE3DC27091}" srcOrd="0" destOrd="2" presId="urn:microsoft.com/office/officeart/2005/8/layout/vList5"/>
    <dgm:cxn modelId="{CA43B615-B6EE-462A-AB6C-C1B972517FCC}" type="presParOf" srcId="{667D7D48-28CF-4DD8-9CC0-A3F812E18BE5}" destId="{7E18A9F2-A667-4B27-9E2D-0AC76BA18C7A}" srcOrd="0" destOrd="0" presId="urn:microsoft.com/office/officeart/2005/8/layout/vList5"/>
    <dgm:cxn modelId="{B2F98DA4-8651-4B3B-ADFD-FB3B7B7D1857}" type="presParOf" srcId="{7E18A9F2-A667-4B27-9E2D-0AC76BA18C7A}" destId="{159E2890-E447-4974-B06F-1F52C10A1503}" srcOrd="0" destOrd="0" presId="urn:microsoft.com/office/officeart/2005/8/layout/vList5"/>
    <dgm:cxn modelId="{A31B8144-5D7E-4358-B293-50ACFCAAFA3D}" type="presParOf" srcId="{7E18A9F2-A667-4B27-9E2D-0AC76BA18C7A}" destId="{F8516810-B774-4F82-95A1-F8B2FF875D8F}" srcOrd="1" destOrd="0" presId="urn:microsoft.com/office/officeart/2005/8/layout/vList5"/>
    <dgm:cxn modelId="{869AAAA7-65A8-40D1-B93F-F7C9019CDB87}" type="presParOf" srcId="{667D7D48-28CF-4DD8-9CC0-A3F812E18BE5}" destId="{90D47300-A06F-401F-BE7F-AD60BB5718FA}" srcOrd="1" destOrd="0" presId="urn:microsoft.com/office/officeart/2005/8/layout/vList5"/>
    <dgm:cxn modelId="{2B3D46CA-DEE1-4529-A2D4-81F5D2C9D8D3}" type="presParOf" srcId="{667D7D48-28CF-4DD8-9CC0-A3F812E18BE5}" destId="{F88BD2E9-D535-41C1-836E-49393D38CE78}" srcOrd="2" destOrd="0" presId="urn:microsoft.com/office/officeart/2005/8/layout/vList5"/>
    <dgm:cxn modelId="{FCDAABA3-FB07-4CBB-ADA0-9F9A99ED3821}" type="presParOf" srcId="{F88BD2E9-D535-41C1-836E-49393D38CE78}" destId="{384C0B9E-78A5-407C-A367-97B1EC7E01B4}" srcOrd="0" destOrd="0" presId="urn:microsoft.com/office/officeart/2005/8/layout/vList5"/>
    <dgm:cxn modelId="{BA0A8340-DE50-4D85-A2EC-383B908E43F2}" type="presParOf" srcId="{F88BD2E9-D535-41C1-836E-49393D38CE78}" destId="{44F8F6ED-D043-47C8-A85E-34AE3DC27091}" srcOrd="1" destOrd="0" presId="urn:microsoft.com/office/officeart/2005/8/layout/vList5"/>
    <dgm:cxn modelId="{EDCF616E-4C2A-4135-8C8E-43BA3B4B3856}" type="presParOf" srcId="{667D7D48-28CF-4DD8-9CC0-A3F812E18BE5}" destId="{BA65B0A3-D100-4949-AA9B-C5E3032749EA}" srcOrd="3" destOrd="0" presId="urn:microsoft.com/office/officeart/2005/8/layout/vList5"/>
    <dgm:cxn modelId="{F9010619-39A2-426A-8FF3-40A97F4B2BD1}" type="presParOf" srcId="{667D7D48-28CF-4DD8-9CC0-A3F812E18BE5}" destId="{EFF1F843-6581-44C8-8F47-64BEB4A98A1E}" srcOrd="4" destOrd="0" presId="urn:microsoft.com/office/officeart/2005/8/layout/vList5"/>
    <dgm:cxn modelId="{AECC4E38-2E7B-496B-9C8A-C2E375D5B538}" type="presParOf" srcId="{EFF1F843-6581-44C8-8F47-64BEB4A98A1E}" destId="{09C00FF4-A2B8-44FE-9734-2A7EB95AE471}" srcOrd="0" destOrd="0" presId="urn:microsoft.com/office/officeart/2005/8/layout/vList5"/>
    <dgm:cxn modelId="{92AF4EAF-045A-4F49-BFA3-166D49AED42E}" type="presParOf" srcId="{EFF1F843-6581-44C8-8F47-64BEB4A98A1E}" destId="{9261CBFB-F75B-43C5-AD2E-2BC548C2D7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803A3-5933-4CC4-938E-00A9C166CE04}" type="doc">
      <dgm:prSet loTypeId="urn:microsoft.com/office/officeart/2005/8/layout/vList5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1EFC5FBB-D172-4811-A2FF-9CF54E2A8B64}">
      <dgm:prSet phldrT="[文本]"/>
      <dgm:spPr/>
      <dgm:t>
        <a:bodyPr/>
        <a:lstStyle/>
        <a:p>
          <a:r>
            <a:rPr lang="zh-CN" altLang="en-US" dirty="0" smtClean="0"/>
            <a:t>故障现象</a:t>
          </a:r>
          <a:endParaRPr lang="zh-CN" altLang="en-US" dirty="0"/>
        </a:p>
      </dgm:t>
    </dgm:pt>
    <dgm:pt modelId="{C8682E3C-1AD6-4E39-A43A-77D0AC6C2D56}" type="parTrans" cxnId="{FC5E384C-9D89-4D73-BCD1-CDDBABA70D14}">
      <dgm:prSet/>
      <dgm:spPr/>
      <dgm:t>
        <a:bodyPr/>
        <a:lstStyle/>
        <a:p>
          <a:endParaRPr lang="zh-CN" altLang="en-US"/>
        </a:p>
      </dgm:t>
    </dgm:pt>
    <dgm:pt modelId="{3E2291F2-369F-4DA7-93FC-43E5C7BAD66B}" type="sibTrans" cxnId="{FC5E384C-9D89-4D73-BCD1-CDDBABA70D14}">
      <dgm:prSet/>
      <dgm:spPr/>
      <dgm:t>
        <a:bodyPr/>
        <a:lstStyle/>
        <a:p>
          <a:endParaRPr lang="zh-CN" altLang="en-US"/>
        </a:p>
      </dgm:t>
    </dgm:pt>
    <dgm:pt modelId="{977D00EA-A3D7-4120-AF6E-DE7A788FA4C6}">
      <dgm:prSet phldrT="[文本]" custT="1"/>
      <dgm:spPr/>
      <dgm:t>
        <a:bodyPr/>
        <a:lstStyle/>
        <a:p>
          <a:r>
            <a:rPr lang="zh-CN" altLang="en-US" sz="2000" b="1" dirty="0" smtClean="0"/>
            <a:t> 异常发热</a:t>
          </a:r>
          <a:endParaRPr lang="zh-CN" altLang="en-US" sz="2000" b="1" dirty="0"/>
        </a:p>
      </dgm:t>
    </dgm:pt>
    <dgm:pt modelId="{F35E03D7-1E34-4B2F-A748-9D2EF16E390B}" type="parTrans" cxnId="{2D2E77B4-90EE-4061-A6C5-FEA007E28AFB}">
      <dgm:prSet/>
      <dgm:spPr/>
      <dgm:t>
        <a:bodyPr/>
        <a:lstStyle/>
        <a:p>
          <a:endParaRPr lang="zh-CN" altLang="en-US"/>
        </a:p>
      </dgm:t>
    </dgm:pt>
    <dgm:pt modelId="{0A49BF29-3402-4F00-93B1-869798261136}" type="sibTrans" cxnId="{2D2E77B4-90EE-4061-A6C5-FEA007E28AFB}">
      <dgm:prSet/>
      <dgm:spPr/>
      <dgm:t>
        <a:bodyPr/>
        <a:lstStyle/>
        <a:p>
          <a:endParaRPr lang="zh-CN" altLang="en-US"/>
        </a:p>
      </dgm:t>
    </dgm:pt>
    <dgm:pt modelId="{20C007B7-4D4A-4A46-B83A-1465354AE088}">
      <dgm:prSet phldrT="[文本]"/>
      <dgm:spPr/>
      <dgm:t>
        <a:bodyPr/>
        <a:lstStyle/>
        <a:p>
          <a:r>
            <a:rPr lang="zh-CN" altLang="en-US" dirty="0" smtClean="0"/>
            <a:t>故障诊断</a:t>
          </a:r>
          <a:endParaRPr lang="zh-CN" altLang="en-US" dirty="0"/>
        </a:p>
      </dgm:t>
    </dgm:pt>
    <dgm:pt modelId="{4C620B36-E30D-486A-914E-6B8C711963FD}" type="parTrans" cxnId="{F0E51E63-B832-4A4A-94A3-D3BDD00F8BBD}">
      <dgm:prSet/>
      <dgm:spPr/>
      <dgm:t>
        <a:bodyPr/>
        <a:lstStyle/>
        <a:p>
          <a:endParaRPr lang="zh-CN" altLang="en-US"/>
        </a:p>
      </dgm:t>
    </dgm:pt>
    <dgm:pt modelId="{DC7E9850-969C-47AF-B62E-562986912027}" type="sibTrans" cxnId="{F0E51E63-B832-4A4A-94A3-D3BDD00F8BBD}">
      <dgm:prSet/>
      <dgm:spPr/>
      <dgm:t>
        <a:bodyPr/>
        <a:lstStyle/>
        <a:p>
          <a:endParaRPr lang="zh-CN" altLang="en-US"/>
        </a:p>
      </dgm:t>
    </dgm:pt>
    <dgm:pt modelId="{DD9A10E5-A50D-462A-BF6D-80FA3A3C72FF}">
      <dgm:prSet phldrT="[文本]" custT="1"/>
      <dgm:spPr/>
      <dgm:t>
        <a:bodyPr/>
        <a:lstStyle/>
        <a:p>
          <a:r>
            <a:rPr lang="zh-CN" altLang="en-US" sz="1400" b="0" i="0" u="none" dirty="0" smtClean="0"/>
            <a:t>柱塞泵内部油液漏损太大 </a:t>
          </a:r>
          <a:endParaRPr lang="zh-CN" altLang="en-US" sz="1400" dirty="0"/>
        </a:p>
      </dgm:t>
    </dgm:pt>
    <dgm:pt modelId="{D535C10A-63E5-4201-AD77-FB2DC0C495AE}" type="parTrans" cxnId="{196F7C08-4D9A-4B27-833F-5A1A5ED17EFD}">
      <dgm:prSet/>
      <dgm:spPr/>
      <dgm:t>
        <a:bodyPr/>
        <a:lstStyle/>
        <a:p>
          <a:endParaRPr lang="zh-CN" altLang="en-US"/>
        </a:p>
      </dgm:t>
    </dgm:pt>
    <dgm:pt modelId="{296E15A0-051F-4142-B116-BA3E6F491397}" type="sibTrans" cxnId="{196F7C08-4D9A-4B27-833F-5A1A5ED17EFD}">
      <dgm:prSet/>
      <dgm:spPr/>
      <dgm:t>
        <a:bodyPr/>
        <a:lstStyle/>
        <a:p>
          <a:endParaRPr lang="zh-CN" altLang="en-US"/>
        </a:p>
      </dgm:t>
    </dgm:pt>
    <dgm:pt modelId="{5B6A84F0-4B10-4B88-B0B6-F6ADA773F754}">
      <dgm:prSet phldrT="[文本]" custT="1"/>
      <dgm:spPr/>
      <dgm:t>
        <a:bodyPr/>
        <a:lstStyle/>
        <a:p>
          <a:r>
            <a:rPr lang="zh-CN" altLang="en-US" sz="1400" dirty="0" smtClean="0"/>
            <a:t>柱塞泵体内运动件磨损异常 </a:t>
          </a:r>
          <a:endParaRPr lang="zh-CN" altLang="en-US" sz="1400" dirty="0"/>
        </a:p>
      </dgm:t>
    </dgm:pt>
    <dgm:pt modelId="{AA7364B1-A54E-4C0F-8490-387D7ED160FD}" type="parTrans" cxnId="{D599186E-6B51-44EA-B79F-A89483DBEAC7}">
      <dgm:prSet/>
      <dgm:spPr/>
      <dgm:t>
        <a:bodyPr/>
        <a:lstStyle/>
        <a:p>
          <a:endParaRPr lang="zh-CN" altLang="en-US"/>
        </a:p>
      </dgm:t>
    </dgm:pt>
    <dgm:pt modelId="{B6BB3C40-E02B-49FE-BFC2-4F07BE941D14}" type="sibTrans" cxnId="{D599186E-6B51-44EA-B79F-A89483DBEAC7}">
      <dgm:prSet/>
      <dgm:spPr/>
      <dgm:t>
        <a:bodyPr/>
        <a:lstStyle/>
        <a:p>
          <a:endParaRPr lang="zh-CN" altLang="en-US"/>
        </a:p>
      </dgm:t>
    </dgm:pt>
    <dgm:pt modelId="{C006EEE7-9B27-4831-B287-E898AC48DCCD}">
      <dgm:prSet phldrT="[文本]"/>
      <dgm:spPr/>
      <dgm:t>
        <a:bodyPr/>
        <a:lstStyle/>
        <a:p>
          <a:r>
            <a:rPr lang="zh-CN" altLang="en-US" dirty="0" smtClean="0"/>
            <a:t>故障排除</a:t>
          </a:r>
          <a:endParaRPr lang="zh-CN" altLang="en-US" dirty="0"/>
        </a:p>
      </dgm:t>
    </dgm:pt>
    <dgm:pt modelId="{D198F897-C244-42EC-B4B7-BC1F9F2A2AB6}" type="parTrans" cxnId="{FCE6D00F-FDFB-4D34-9CD6-8F509DCB7153}">
      <dgm:prSet/>
      <dgm:spPr/>
      <dgm:t>
        <a:bodyPr/>
        <a:lstStyle/>
        <a:p>
          <a:endParaRPr lang="zh-CN" altLang="en-US"/>
        </a:p>
      </dgm:t>
    </dgm:pt>
    <dgm:pt modelId="{09040A0D-8249-48A4-9D7F-00E8931D872C}" type="sibTrans" cxnId="{FCE6D00F-FDFB-4D34-9CD6-8F509DCB7153}">
      <dgm:prSet/>
      <dgm:spPr/>
      <dgm:t>
        <a:bodyPr/>
        <a:lstStyle/>
        <a:p>
          <a:endParaRPr lang="zh-CN" altLang="en-US"/>
        </a:p>
      </dgm:t>
    </dgm:pt>
    <dgm:pt modelId="{A2E5C07D-83DF-44CA-98AA-DA6DB8FECA6B}">
      <dgm:prSet phldrT="[文本]" custT="1"/>
      <dgm:spPr/>
      <dgm:t>
        <a:bodyPr/>
        <a:lstStyle/>
        <a:p>
          <a:r>
            <a:rPr lang="zh-CN" altLang="en-US" sz="1400" dirty="0" smtClean="0"/>
            <a:t>检修柱塞泵，减小泄漏</a:t>
          </a:r>
          <a:endParaRPr lang="zh-CN" altLang="en-US" sz="1400" dirty="0"/>
        </a:p>
      </dgm:t>
    </dgm:pt>
    <dgm:pt modelId="{F046E4BD-2CA3-4E14-872F-1675B6888CC5}" type="parTrans" cxnId="{A110D0F0-3184-4945-A3C0-1A3E02C72D67}">
      <dgm:prSet/>
      <dgm:spPr/>
      <dgm:t>
        <a:bodyPr/>
        <a:lstStyle/>
        <a:p>
          <a:endParaRPr lang="zh-CN" altLang="en-US"/>
        </a:p>
      </dgm:t>
    </dgm:pt>
    <dgm:pt modelId="{370577B3-F125-42EC-8830-F1CBD8C36110}" type="sibTrans" cxnId="{A110D0F0-3184-4945-A3C0-1A3E02C72D67}">
      <dgm:prSet/>
      <dgm:spPr/>
      <dgm:t>
        <a:bodyPr/>
        <a:lstStyle/>
        <a:p>
          <a:endParaRPr lang="zh-CN" altLang="en-US"/>
        </a:p>
      </dgm:t>
    </dgm:pt>
    <dgm:pt modelId="{B182223D-0037-419E-8CE9-F1064CB9DA72}">
      <dgm:prSet phldrT="[文本]" custT="1"/>
      <dgm:spPr/>
      <dgm:t>
        <a:bodyPr/>
        <a:lstStyle/>
        <a:p>
          <a:r>
            <a:rPr lang="zh-CN" altLang="en-US" sz="1400" dirty="0" smtClean="0"/>
            <a:t> 修复或更换磨损件，并排除异常陌生的原因 </a:t>
          </a:r>
          <a:endParaRPr lang="zh-CN" altLang="en-US" sz="1400" dirty="0"/>
        </a:p>
      </dgm:t>
    </dgm:pt>
    <dgm:pt modelId="{2E1F48B9-8713-4BC1-AA99-04484469843E}" type="parTrans" cxnId="{BA26784F-23C9-4B0D-948E-E4DD3B8E22D9}">
      <dgm:prSet/>
      <dgm:spPr/>
      <dgm:t>
        <a:bodyPr/>
        <a:lstStyle/>
        <a:p>
          <a:endParaRPr lang="zh-CN" altLang="en-US"/>
        </a:p>
      </dgm:t>
    </dgm:pt>
    <dgm:pt modelId="{4B986160-33AA-413F-AB40-8578072DD0A1}" type="sibTrans" cxnId="{BA26784F-23C9-4B0D-948E-E4DD3B8E22D9}">
      <dgm:prSet/>
      <dgm:spPr/>
      <dgm:t>
        <a:bodyPr/>
        <a:lstStyle/>
        <a:p>
          <a:endParaRPr lang="zh-CN" altLang="en-US"/>
        </a:p>
      </dgm:t>
    </dgm:pt>
    <dgm:pt modelId="{667D7D48-28CF-4DD8-9CC0-A3F812E18BE5}" type="pres">
      <dgm:prSet presAssocID="{051803A3-5933-4CC4-938E-00A9C166C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18A9F2-A667-4B27-9E2D-0AC76BA18C7A}" type="pres">
      <dgm:prSet presAssocID="{1EFC5FBB-D172-4811-A2FF-9CF54E2A8B64}" presName="linNode" presStyleCnt="0"/>
      <dgm:spPr/>
    </dgm:pt>
    <dgm:pt modelId="{159E2890-E447-4974-B06F-1F52C10A1503}" type="pres">
      <dgm:prSet presAssocID="{1EFC5FBB-D172-4811-A2FF-9CF54E2A8B64}" presName="parentText" presStyleLbl="node1" presStyleIdx="0" presStyleCnt="3" custScaleX="410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16810-B774-4F82-95A1-F8B2FF875D8F}" type="pres">
      <dgm:prSet presAssocID="{1EFC5FBB-D172-4811-A2FF-9CF54E2A8B6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D47300-A06F-401F-BE7F-AD60BB5718FA}" type="pres">
      <dgm:prSet presAssocID="{3E2291F2-369F-4DA7-93FC-43E5C7BAD66B}" presName="sp" presStyleCnt="0"/>
      <dgm:spPr/>
    </dgm:pt>
    <dgm:pt modelId="{F88BD2E9-D535-41C1-836E-49393D38CE78}" type="pres">
      <dgm:prSet presAssocID="{20C007B7-4D4A-4A46-B83A-1465354AE088}" presName="linNode" presStyleCnt="0"/>
      <dgm:spPr/>
    </dgm:pt>
    <dgm:pt modelId="{384C0B9E-78A5-407C-A367-97B1EC7E01B4}" type="pres">
      <dgm:prSet presAssocID="{20C007B7-4D4A-4A46-B83A-1465354AE088}" presName="parentText" presStyleLbl="node1" presStyleIdx="1" presStyleCnt="3" custScaleX="410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F8F6ED-D043-47C8-A85E-34AE3DC27091}" type="pres">
      <dgm:prSet presAssocID="{20C007B7-4D4A-4A46-B83A-1465354AE08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65B0A3-D100-4949-AA9B-C5E3032749EA}" type="pres">
      <dgm:prSet presAssocID="{DC7E9850-969C-47AF-B62E-562986912027}" presName="sp" presStyleCnt="0"/>
      <dgm:spPr/>
    </dgm:pt>
    <dgm:pt modelId="{EFF1F843-6581-44C8-8F47-64BEB4A98A1E}" type="pres">
      <dgm:prSet presAssocID="{C006EEE7-9B27-4831-B287-E898AC48DCCD}" presName="linNode" presStyleCnt="0"/>
      <dgm:spPr/>
    </dgm:pt>
    <dgm:pt modelId="{09C00FF4-A2B8-44FE-9734-2A7EB95AE471}" type="pres">
      <dgm:prSet presAssocID="{C006EEE7-9B27-4831-B287-E898AC48DCCD}" presName="parentText" presStyleLbl="node1" presStyleIdx="2" presStyleCnt="3" custScaleX="410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61CBFB-F75B-43C5-AD2E-2BC548C2D7B2}" type="pres">
      <dgm:prSet presAssocID="{C006EEE7-9B27-4831-B287-E898AC48DC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E7A9DED-0485-41DB-9C66-266797D1EC08}" type="presOf" srcId="{B182223D-0037-419E-8CE9-F1064CB9DA72}" destId="{9261CBFB-F75B-43C5-AD2E-2BC548C2D7B2}" srcOrd="0" destOrd="1" presId="urn:microsoft.com/office/officeart/2005/8/layout/vList5"/>
    <dgm:cxn modelId="{FC5E384C-9D89-4D73-BCD1-CDDBABA70D14}" srcId="{051803A3-5933-4CC4-938E-00A9C166CE04}" destId="{1EFC5FBB-D172-4811-A2FF-9CF54E2A8B64}" srcOrd="0" destOrd="0" parTransId="{C8682E3C-1AD6-4E39-A43A-77D0AC6C2D56}" sibTransId="{3E2291F2-369F-4DA7-93FC-43E5C7BAD66B}"/>
    <dgm:cxn modelId="{8B227BEB-6F22-4502-A01C-B4A001AC77D4}" type="presOf" srcId="{DD9A10E5-A50D-462A-BF6D-80FA3A3C72FF}" destId="{44F8F6ED-D043-47C8-A85E-34AE3DC27091}" srcOrd="0" destOrd="0" presId="urn:microsoft.com/office/officeart/2005/8/layout/vList5"/>
    <dgm:cxn modelId="{D599186E-6B51-44EA-B79F-A89483DBEAC7}" srcId="{20C007B7-4D4A-4A46-B83A-1465354AE088}" destId="{5B6A84F0-4B10-4B88-B0B6-F6ADA773F754}" srcOrd="1" destOrd="0" parTransId="{AA7364B1-A54E-4C0F-8490-387D7ED160FD}" sibTransId="{B6BB3C40-E02B-49FE-BFC2-4F07BE941D14}"/>
    <dgm:cxn modelId="{196F7C08-4D9A-4B27-833F-5A1A5ED17EFD}" srcId="{20C007B7-4D4A-4A46-B83A-1465354AE088}" destId="{DD9A10E5-A50D-462A-BF6D-80FA3A3C72FF}" srcOrd="0" destOrd="0" parTransId="{D535C10A-63E5-4201-AD77-FB2DC0C495AE}" sibTransId="{296E15A0-051F-4142-B116-BA3E6F491397}"/>
    <dgm:cxn modelId="{BA26784F-23C9-4B0D-948E-E4DD3B8E22D9}" srcId="{C006EEE7-9B27-4831-B287-E898AC48DCCD}" destId="{B182223D-0037-419E-8CE9-F1064CB9DA72}" srcOrd="1" destOrd="0" parTransId="{2E1F48B9-8713-4BC1-AA99-04484469843E}" sibTransId="{4B986160-33AA-413F-AB40-8578072DD0A1}"/>
    <dgm:cxn modelId="{FCE6D00F-FDFB-4D34-9CD6-8F509DCB7153}" srcId="{051803A3-5933-4CC4-938E-00A9C166CE04}" destId="{C006EEE7-9B27-4831-B287-E898AC48DCCD}" srcOrd="2" destOrd="0" parTransId="{D198F897-C244-42EC-B4B7-BC1F9F2A2AB6}" sibTransId="{09040A0D-8249-48A4-9D7F-00E8931D872C}"/>
    <dgm:cxn modelId="{F3F641EE-2928-44ED-9248-7DEB3E7944EC}" type="presOf" srcId="{1EFC5FBB-D172-4811-A2FF-9CF54E2A8B64}" destId="{159E2890-E447-4974-B06F-1F52C10A1503}" srcOrd="0" destOrd="0" presId="urn:microsoft.com/office/officeart/2005/8/layout/vList5"/>
    <dgm:cxn modelId="{A39D318D-C3DA-423F-A585-D1CF75284264}" type="presOf" srcId="{051803A3-5933-4CC4-938E-00A9C166CE04}" destId="{667D7D48-28CF-4DD8-9CC0-A3F812E18BE5}" srcOrd="0" destOrd="0" presId="urn:microsoft.com/office/officeart/2005/8/layout/vList5"/>
    <dgm:cxn modelId="{6EA69B99-6F54-4B6C-9CDB-9E666EA3AD45}" type="presOf" srcId="{C006EEE7-9B27-4831-B287-E898AC48DCCD}" destId="{09C00FF4-A2B8-44FE-9734-2A7EB95AE471}" srcOrd="0" destOrd="0" presId="urn:microsoft.com/office/officeart/2005/8/layout/vList5"/>
    <dgm:cxn modelId="{0DC32033-3A7B-4DDE-A989-9377EAA6CD17}" type="presOf" srcId="{A2E5C07D-83DF-44CA-98AA-DA6DB8FECA6B}" destId="{9261CBFB-F75B-43C5-AD2E-2BC548C2D7B2}" srcOrd="0" destOrd="0" presId="urn:microsoft.com/office/officeart/2005/8/layout/vList5"/>
    <dgm:cxn modelId="{A110D0F0-3184-4945-A3C0-1A3E02C72D67}" srcId="{C006EEE7-9B27-4831-B287-E898AC48DCCD}" destId="{A2E5C07D-83DF-44CA-98AA-DA6DB8FECA6B}" srcOrd="0" destOrd="0" parTransId="{F046E4BD-2CA3-4E14-872F-1675B6888CC5}" sibTransId="{370577B3-F125-42EC-8830-F1CBD8C36110}"/>
    <dgm:cxn modelId="{F0E51E63-B832-4A4A-94A3-D3BDD00F8BBD}" srcId="{051803A3-5933-4CC4-938E-00A9C166CE04}" destId="{20C007B7-4D4A-4A46-B83A-1465354AE088}" srcOrd="1" destOrd="0" parTransId="{4C620B36-E30D-486A-914E-6B8C711963FD}" sibTransId="{DC7E9850-969C-47AF-B62E-562986912027}"/>
    <dgm:cxn modelId="{2D2E77B4-90EE-4061-A6C5-FEA007E28AFB}" srcId="{1EFC5FBB-D172-4811-A2FF-9CF54E2A8B64}" destId="{977D00EA-A3D7-4120-AF6E-DE7A788FA4C6}" srcOrd="0" destOrd="0" parTransId="{F35E03D7-1E34-4B2F-A748-9D2EF16E390B}" sibTransId="{0A49BF29-3402-4F00-93B1-869798261136}"/>
    <dgm:cxn modelId="{79ADF3E9-35DD-437D-998B-0DC2F31147FE}" type="presOf" srcId="{20C007B7-4D4A-4A46-B83A-1465354AE088}" destId="{384C0B9E-78A5-407C-A367-97B1EC7E01B4}" srcOrd="0" destOrd="0" presId="urn:microsoft.com/office/officeart/2005/8/layout/vList5"/>
    <dgm:cxn modelId="{5DEFA642-AD96-4193-8006-C2702B2BAA14}" type="presOf" srcId="{5B6A84F0-4B10-4B88-B0B6-F6ADA773F754}" destId="{44F8F6ED-D043-47C8-A85E-34AE3DC27091}" srcOrd="0" destOrd="1" presId="urn:microsoft.com/office/officeart/2005/8/layout/vList5"/>
    <dgm:cxn modelId="{2182C588-4048-4979-A5FA-D8FC08E22690}" type="presOf" srcId="{977D00EA-A3D7-4120-AF6E-DE7A788FA4C6}" destId="{F8516810-B774-4F82-95A1-F8B2FF875D8F}" srcOrd="0" destOrd="0" presId="urn:microsoft.com/office/officeart/2005/8/layout/vList5"/>
    <dgm:cxn modelId="{D2950874-843F-4A6E-A1E1-E23ABEB4B4AF}" type="presParOf" srcId="{667D7D48-28CF-4DD8-9CC0-A3F812E18BE5}" destId="{7E18A9F2-A667-4B27-9E2D-0AC76BA18C7A}" srcOrd="0" destOrd="0" presId="urn:microsoft.com/office/officeart/2005/8/layout/vList5"/>
    <dgm:cxn modelId="{5089AE74-DDA6-4106-A648-1C4B32411798}" type="presParOf" srcId="{7E18A9F2-A667-4B27-9E2D-0AC76BA18C7A}" destId="{159E2890-E447-4974-B06F-1F52C10A1503}" srcOrd="0" destOrd="0" presId="urn:microsoft.com/office/officeart/2005/8/layout/vList5"/>
    <dgm:cxn modelId="{81EA058F-C8D2-42D1-85D1-D739A3FAC652}" type="presParOf" srcId="{7E18A9F2-A667-4B27-9E2D-0AC76BA18C7A}" destId="{F8516810-B774-4F82-95A1-F8B2FF875D8F}" srcOrd="1" destOrd="0" presId="urn:microsoft.com/office/officeart/2005/8/layout/vList5"/>
    <dgm:cxn modelId="{BDC2C928-D4D5-4598-BFF8-825A23D93DB8}" type="presParOf" srcId="{667D7D48-28CF-4DD8-9CC0-A3F812E18BE5}" destId="{90D47300-A06F-401F-BE7F-AD60BB5718FA}" srcOrd="1" destOrd="0" presId="urn:microsoft.com/office/officeart/2005/8/layout/vList5"/>
    <dgm:cxn modelId="{1CC72F63-2409-4A51-8DEF-9B172C17565C}" type="presParOf" srcId="{667D7D48-28CF-4DD8-9CC0-A3F812E18BE5}" destId="{F88BD2E9-D535-41C1-836E-49393D38CE78}" srcOrd="2" destOrd="0" presId="urn:microsoft.com/office/officeart/2005/8/layout/vList5"/>
    <dgm:cxn modelId="{58B166F6-B1A9-47BB-83BB-1FD2EC6EB7FD}" type="presParOf" srcId="{F88BD2E9-D535-41C1-836E-49393D38CE78}" destId="{384C0B9E-78A5-407C-A367-97B1EC7E01B4}" srcOrd="0" destOrd="0" presId="urn:microsoft.com/office/officeart/2005/8/layout/vList5"/>
    <dgm:cxn modelId="{A64296CF-66DC-4732-8F28-99E90873FD37}" type="presParOf" srcId="{F88BD2E9-D535-41C1-836E-49393D38CE78}" destId="{44F8F6ED-D043-47C8-A85E-34AE3DC27091}" srcOrd="1" destOrd="0" presId="urn:microsoft.com/office/officeart/2005/8/layout/vList5"/>
    <dgm:cxn modelId="{2CA4A015-36A1-4A9A-9201-FA580246D4B4}" type="presParOf" srcId="{667D7D48-28CF-4DD8-9CC0-A3F812E18BE5}" destId="{BA65B0A3-D100-4949-AA9B-C5E3032749EA}" srcOrd="3" destOrd="0" presId="urn:microsoft.com/office/officeart/2005/8/layout/vList5"/>
    <dgm:cxn modelId="{F4C0B981-3D5C-4B57-AA96-98245ABA247F}" type="presParOf" srcId="{667D7D48-28CF-4DD8-9CC0-A3F812E18BE5}" destId="{EFF1F843-6581-44C8-8F47-64BEB4A98A1E}" srcOrd="4" destOrd="0" presId="urn:microsoft.com/office/officeart/2005/8/layout/vList5"/>
    <dgm:cxn modelId="{FAA47E2C-ECF0-4EAC-B041-F41BE7D1A554}" type="presParOf" srcId="{EFF1F843-6581-44C8-8F47-64BEB4A98A1E}" destId="{09C00FF4-A2B8-44FE-9734-2A7EB95AE471}" srcOrd="0" destOrd="0" presId="urn:microsoft.com/office/officeart/2005/8/layout/vList5"/>
    <dgm:cxn modelId="{42D98B50-CFF0-47AF-AA8A-BCD2BB1EAC88}" type="presParOf" srcId="{EFF1F843-6581-44C8-8F47-64BEB4A98A1E}" destId="{9261CBFB-F75B-43C5-AD2E-2BC548C2D7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1803A3-5933-4CC4-938E-00A9C166CE04}" type="doc">
      <dgm:prSet loTypeId="urn:microsoft.com/office/officeart/2005/8/layout/vList5" loCatId="list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zh-CN" altLang="en-US"/>
        </a:p>
      </dgm:t>
    </dgm:pt>
    <dgm:pt modelId="{1EFC5FBB-D172-4811-A2FF-9CF54E2A8B64}">
      <dgm:prSet phldrT="[文本]"/>
      <dgm:spPr/>
      <dgm:t>
        <a:bodyPr/>
        <a:lstStyle/>
        <a:p>
          <a:r>
            <a:rPr lang="zh-CN" altLang="en-US" dirty="0" smtClean="0"/>
            <a:t>故障现象</a:t>
          </a:r>
          <a:endParaRPr lang="zh-CN" altLang="en-US" dirty="0"/>
        </a:p>
      </dgm:t>
    </dgm:pt>
    <dgm:pt modelId="{C8682E3C-1AD6-4E39-A43A-77D0AC6C2D56}" type="parTrans" cxnId="{FC5E384C-9D89-4D73-BCD1-CDDBABA70D14}">
      <dgm:prSet/>
      <dgm:spPr/>
      <dgm:t>
        <a:bodyPr/>
        <a:lstStyle/>
        <a:p>
          <a:endParaRPr lang="zh-CN" altLang="en-US"/>
        </a:p>
      </dgm:t>
    </dgm:pt>
    <dgm:pt modelId="{3E2291F2-369F-4DA7-93FC-43E5C7BAD66B}" type="sibTrans" cxnId="{FC5E384C-9D89-4D73-BCD1-CDDBABA70D14}">
      <dgm:prSet/>
      <dgm:spPr/>
      <dgm:t>
        <a:bodyPr/>
        <a:lstStyle/>
        <a:p>
          <a:endParaRPr lang="zh-CN" altLang="en-US"/>
        </a:p>
      </dgm:t>
    </dgm:pt>
    <dgm:pt modelId="{977D00EA-A3D7-4120-AF6E-DE7A788FA4C6}">
      <dgm:prSet phldrT="[文本]" custT="1"/>
      <dgm:spPr/>
      <dgm:t>
        <a:bodyPr/>
        <a:lstStyle/>
        <a:p>
          <a:r>
            <a:rPr lang="zh-CN" altLang="en-US" sz="2000" b="1" dirty="0" smtClean="0"/>
            <a:t> 流量不足</a:t>
          </a:r>
          <a:endParaRPr lang="zh-CN" altLang="en-US" sz="2000" b="1" dirty="0"/>
        </a:p>
      </dgm:t>
    </dgm:pt>
    <dgm:pt modelId="{F35E03D7-1E34-4B2F-A748-9D2EF16E390B}" type="parTrans" cxnId="{2D2E77B4-90EE-4061-A6C5-FEA007E28AFB}">
      <dgm:prSet/>
      <dgm:spPr/>
      <dgm:t>
        <a:bodyPr/>
        <a:lstStyle/>
        <a:p>
          <a:endParaRPr lang="zh-CN" altLang="en-US"/>
        </a:p>
      </dgm:t>
    </dgm:pt>
    <dgm:pt modelId="{0A49BF29-3402-4F00-93B1-869798261136}" type="sibTrans" cxnId="{2D2E77B4-90EE-4061-A6C5-FEA007E28AFB}">
      <dgm:prSet/>
      <dgm:spPr/>
      <dgm:t>
        <a:bodyPr/>
        <a:lstStyle/>
        <a:p>
          <a:endParaRPr lang="zh-CN" altLang="en-US"/>
        </a:p>
      </dgm:t>
    </dgm:pt>
    <dgm:pt modelId="{20C007B7-4D4A-4A46-B83A-1465354AE088}">
      <dgm:prSet phldrT="[文本]"/>
      <dgm:spPr/>
      <dgm:t>
        <a:bodyPr/>
        <a:lstStyle/>
        <a:p>
          <a:r>
            <a:rPr lang="zh-CN" altLang="en-US" dirty="0" smtClean="0"/>
            <a:t>故障诊断</a:t>
          </a:r>
          <a:endParaRPr lang="zh-CN" altLang="en-US" dirty="0"/>
        </a:p>
      </dgm:t>
    </dgm:pt>
    <dgm:pt modelId="{4C620B36-E30D-486A-914E-6B8C711963FD}" type="parTrans" cxnId="{F0E51E63-B832-4A4A-94A3-D3BDD00F8BBD}">
      <dgm:prSet/>
      <dgm:spPr/>
      <dgm:t>
        <a:bodyPr/>
        <a:lstStyle/>
        <a:p>
          <a:endParaRPr lang="zh-CN" altLang="en-US"/>
        </a:p>
      </dgm:t>
    </dgm:pt>
    <dgm:pt modelId="{DC7E9850-969C-47AF-B62E-562986912027}" type="sibTrans" cxnId="{F0E51E63-B832-4A4A-94A3-D3BDD00F8BBD}">
      <dgm:prSet/>
      <dgm:spPr/>
      <dgm:t>
        <a:bodyPr/>
        <a:lstStyle/>
        <a:p>
          <a:endParaRPr lang="zh-CN" altLang="en-US"/>
        </a:p>
      </dgm:t>
    </dgm:pt>
    <dgm:pt modelId="{DD9A10E5-A50D-462A-BF6D-80FA3A3C72FF}">
      <dgm:prSet phldrT="[文本]" custT="1"/>
      <dgm:spPr/>
      <dgm:t>
        <a:bodyPr/>
        <a:lstStyle/>
        <a:p>
          <a:r>
            <a:rPr lang="zh-CN" altLang="en-US" sz="1400" b="0" i="0" u="none" dirty="0" smtClean="0"/>
            <a:t>泵壳体内未充满液压油并存有空气 </a:t>
          </a:r>
          <a:endParaRPr lang="zh-CN" altLang="en-US" sz="1400" dirty="0"/>
        </a:p>
      </dgm:t>
    </dgm:pt>
    <dgm:pt modelId="{D535C10A-63E5-4201-AD77-FB2DC0C495AE}" type="parTrans" cxnId="{196F7C08-4D9A-4B27-833F-5A1A5ED17EFD}">
      <dgm:prSet/>
      <dgm:spPr/>
      <dgm:t>
        <a:bodyPr/>
        <a:lstStyle/>
        <a:p>
          <a:endParaRPr lang="zh-CN" altLang="en-US"/>
        </a:p>
      </dgm:t>
    </dgm:pt>
    <dgm:pt modelId="{296E15A0-051F-4142-B116-BA3E6F491397}" type="sibTrans" cxnId="{196F7C08-4D9A-4B27-833F-5A1A5ED17EFD}">
      <dgm:prSet/>
      <dgm:spPr/>
      <dgm:t>
        <a:bodyPr/>
        <a:lstStyle/>
        <a:p>
          <a:endParaRPr lang="zh-CN" altLang="en-US"/>
        </a:p>
      </dgm:t>
    </dgm:pt>
    <dgm:pt modelId="{5B6A84F0-4B10-4B88-B0B6-F6ADA773F754}">
      <dgm:prSet phldrT="[文本]" custT="1"/>
      <dgm:spPr/>
      <dgm:t>
        <a:bodyPr/>
        <a:lstStyle/>
        <a:p>
          <a:r>
            <a:rPr lang="zh-CN" altLang="en-US" sz="1400" dirty="0" smtClean="0"/>
            <a:t>柱塞泵中心弹簧折断，使柱塞不能回程，造成缸体和配流盘失去密封性</a:t>
          </a:r>
          <a:endParaRPr lang="zh-CN" altLang="en-US" sz="1400" dirty="0"/>
        </a:p>
      </dgm:t>
    </dgm:pt>
    <dgm:pt modelId="{AA7364B1-A54E-4C0F-8490-387D7ED160FD}" type="parTrans" cxnId="{D599186E-6B51-44EA-B79F-A89483DBEAC7}">
      <dgm:prSet/>
      <dgm:spPr/>
      <dgm:t>
        <a:bodyPr/>
        <a:lstStyle/>
        <a:p>
          <a:endParaRPr lang="zh-CN" altLang="en-US"/>
        </a:p>
      </dgm:t>
    </dgm:pt>
    <dgm:pt modelId="{B6BB3C40-E02B-49FE-BFC2-4F07BE941D14}" type="sibTrans" cxnId="{D599186E-6B51-44EA-B79F-A89483DBEAC7}">
      <dgm:prSet/>
      <dgm:spPr/>
      <dgm:t>
        <a:bodyPr/>
        <a:lstStyle/>
        <a:p>
          <a:endParaRPr lang="zh-CN" altLang="en-US"/>
        </a:p>
      </dgm:t>
    </dgm:pt>
    <dgm:pt modelId="{C006EEE7-9B27-4831-B287-E898AC48DCCD}">
      <dgm:prSet phldrT="[文本]"/>
      <dgm:spPr/>
      <dgm:t>
        <a:bodyPr/>
        <a:lstStyle/>
        <a:p>
          <a:r>
            <a:rPr lang="zh-CN" altLang="en-US" dirty="0" smtClean="0"/>
            <a:t>故障排除</a:t>
          </a:r>
          <a:endParaRPr lang="zh-CN" altLang="en-US" dirty="0"/>
        </a:p>
      </dgm:t>
    </dgm:pt>
    <dgm:pt modelId="{D198F897-C244-42EC-B4B7-BC1F9F2A2AB6}" type="parTrans" cxnId="{FCE6D00F-FDFB-4D34-9CD6-8F509DCB7153}">
      <dgm:prSet/>
      <dgm:spPr/>
      <dgm:t>
        <a:bodyPr/>
        <a:lstStyle/>
        <a:p>
          <a:endParaRPr lang="zh-CN" altLang="en-US"/>
        </a:p>
      </dgm:t>
    </dgm:pt>
    <dgm:pt modelId="{09040A0D-8249-48A4-9D7F-00E8931D872C}" type="sibTrans" cxnId="{FCE6D00F-FDFB-4D34-9CD6-8F509DCB7153}">
      <dgm:prSet/>
      <dgm:spPr/>
      <dgm:t>
        <a:bodyPr/>
        <a:lstStyle/>
        <a:p>
          <a:endParaRPr lang="zh-CN" altLang="en-US"/>
        </a:p>
      </dgm:t>
    </dgm:pt>
    <dgm:pt modelId="{A2E5C07D-83DF-44CA-98AA-DA6DB8FECA6B}">
      <dgm:prSet phldrT="[文本]" custT="1"/>
      <dgm:spPr/>
      <dgm:t>
        <a:bodyPr/>
        <a:lstStyle/>
        <a:p>
          <a:r>
            <a:rPr lang="zh-CN" altLang="en-US" sz="1400" dirty="0" smtClean="0"/>
            <a:t>排出泵内空气 </a:t>
          </a:r>
          <a:endParaRPr lang="zh-CN" altLang="en-US" sz="1400" dirty="0"/>
        </a:p>
      </dgm:t>
    </dgm:pt>
    <dgm:pt modelId="{F046E4BD-2CA3-4E14-872F-1675B6888CC5}" type="parTrans" cxnId="{A110D0F0-3184-4945-A3C0-1A3E02C72D67}">
      <dgm:prSet/>
      <dgm:spPr/>
      <dgm:t>
        <a:bodyPr/>
        <a:lstStyle/>
        <a:p>
          <a:endParaRPr lang="zh-CN" altLang="en-US"/>
        </a:p>
      </dgm:t>
    </dgm:pt>
    <dgm:pt modelId="{370577B3-F125-42EC-8830-F1CBD8C36110}" type="sibTrans" cxnId="{A110D0F0-3184-4945-A3C0-1A3E02C72D67}">
      <dgm:prSet/>
      <dgm:spPr/>
      <dgm:t>
        <a:bodyPr/>
        <a:lstStyle/>
        <a:p>
          <a:endParaRPr lang="zh-CN" altLang="en-US"/>
        </a:p>
      </dgm:t>
    </dgm:pt>
    <dgm:pt modelId="{B182223D-0037-419E-8CE9-F1064CB9DA72}">
      <dgm:prSet phldrT="[文本]" custT="1"/>
      <dgm:spPr/>
      <dgm:t>
        <a:bodyPr/>
        <a:lstStyle/>
        <a:p>
          <a:r>
            <a:rPr lang="zh-CN" altLang="en-US" sz="1400" dirty="0" smtClean="0"/>
            <a:t> 更换损坏的中心弹簧 </a:t>
          </a:r>
          <a:endParaRPr lang="zh-CN" altLang="en-US" sz="1400" dirty="0"/>
        </a:p>
      </dgm:t>
    </dgm:pt>
    <dgm:pt modelId="{2E1F48B9-8713-4BC1-AA99-04484469843E}" type="parTrans" cxnId="{BA26784F-23C9-4B0D-948E-E4DD3B8E22D9}">
      <dgm:prSet/>
      <dgm:spPr/>
      <dgm:t>
        <a:bodyPr/>
        <a:lstStyle/>
        <a:p>
          <a:endParaRPr lang="zh-CN" altLang="en-US"/>
        </a:p>
      </dgm:t>
    </dgm:pt>
    <dgm:pt modelId="{4B986160-33AA-413F-AB40-8578072DD0A1}" type="sibTrans" cxnId="{BA26784F-23C9-4B0D-948E-E4DD3B8E22D9}">
      <dgm:prSet/>
      <dgm:spPr/>
      <dgm:t>
        <a:bodyPr/>
        <a:lstStyle/>
        <a:p>
          <a:endParaRPr lang="zh-CN" altLang="en-US"/>
        </a:p>
      </dgm:t>
    </dgm:pt>
    <dgm:pt modelId="{7DA0C3D3-8AA6-42E6-A590-9B7D90E9F4A5}">
      <dgm:prSet phldrT="[文本]" custT="1"/>
      <dgm:spPr/>
      <dgm:t>
        <a:bodyPr/>
        <a:lstStyle/>
        <a:p>
          <a:r>
            <a:rPr lang="zh-CN" altLang="en-US" sz="1400" dirty="0" smtClean="0"/>
            <a:t>配油盘及缸体或柱塞与缸体之间磨损 </a:t>
          </a:r>
          <a:endParaRPr lang="zh-CN" altLang="en-US" sz="1400" dirty="0"/>
        </a:p>
      </dgm:t>
    </dgm:pt>
    <dgm:pt modelId="{1B31DF10-2CD9-4F74-B01C-6FF55DE95B57}" type="parTrans" cxnId="{E5DFB95F-9F4D-45B1-88AB-FAF16EA2E51D}">
      <dgm:prSet/>
      <dgm:spPr/>
    </dgm:pt>
    <dgm:pt modelId="{87E76CCA-6E05-4B5E-B85C-BEA68103966F}" type="sibTrans" cxnId="{E5DFB95F-9F4D-45B1-88AB-FAF16EA2E51D}">
      <dgm:prSet/>
      <dgm:spPr/>
    </dgm:pt>
    <dgm:pt modelId="{F7B14D17-9578-40E3-8F54-EE3707474C5B}">
      <dgm:prSet phldrT="[文本]" custT="1"/>
      <dgm:spPr/>
      <dgm:t>
        <a:bodyPr/>
        <a:lstStyle/>
        <a:p>
          <a:r>
            <a:rPr lang="zh-CN" altLang="en-US" sz="1400" dirty="0" smtClean="0"/>
            <a:t>磨平配油盘与缸体的接触面，单缸研配，并更换柱塞 </a:t>
          </a:r>
          <a:endParaRPr lang="zh-CN" altLang="en-US" sz="1400" dirty="0"/>
        </a:p>
      </dgm:t>
    </dgm:pt>
    <dgm:pt modelId="{D86A1227-3EA5-49FA-A520-40423AB01225}" type="parTrans" cxnId="{78771FE9-CF0B-4733-83FD-A61050951573}">
      <dgm:prSet/>
      <dgm:spPr/>
    </dgm:pt>
    <dgm:pt modelId="{76E207EE-11EA-43AE-826C-50582C010D95}" type="sibTrans" cxnId="{78771FE9-CF0B-4733-83FD-A61050951573}">
      <dgm:prSet/>
      <dgm:spPr/>
    </dgm:pt>
    <dgm:pt modelId="{667D7D48-28CF-4DD8-9CC0-A3F812E18BE5}" type="pres">
      <dgm:prSet presAssocID="{051803A3-5933-4CC4-938E-00A9C166C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E18A9F2-A667-4B27-9E2D-0AC76BA18C7A}" type="pres">
      <dgm:prSet presAssocID="{1EFC5FBB-D172-4811-A2FF-9CF54E2A8B64}" presName="linNode" presStyleCnt="0"/>
      <dgm:spPr/>
    </dgm:pt>
    <dgm:pt modelId="{159E2890-E447-4974-B06F-1F52C10A1503}" type="pres">
      <dgm:prSet presAssocID="{1EFC5FBB-D172-4811-A2FF-9CF54E2A8B64}" presName="parentText" presStyleLbl="node1" presStyleIdx="0" presStyleCnt="3" custScaleX="410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16810-B774-4F82-95A1-F8B2FF875D8F}" type="pres">
      <dgm:prSet presAssocID="{1EFC5FBB-D172-4811-A2FF-9CF54E2A8B6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D47300-A06F-401F-BE7F-AD60BB5718FA}" type="pres">
      <dgm:prSet presAssocID="{3E2291F2-369F-4DA7-93FC-43E5C7BAD66B}" presName="sp" presStyleCnt="0"/>
      <dgm:spPr/>
    </dgm:pt>
    <dgm:pt modelId="{F88BD2E9-D535-41C1-836E-49393D38CE78}" type="pres">
      <dgm:prSet presAssocID="{20C007B7-4D4A-4A46-B83A-1465354AE088}" presName="linNode" presStyleCnt="0"/>
      <dgm:spPr/>
    </dgm:pt>
    <dgm:pt modelId="{384C0B9E-78A5-407C-A367-97B1EC7E01B4}" type="pres">
      <dgm:prSet presAssocID="{20C007B7-4D4A-4A46-B83A-1465354AE088}" presName="parentText" presStyleLbl="node1" presStyleIdx="1" presStyleCnt="3" custScaleX="410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F8F6ED-D043-47C8-A85E-34AE3DC27091}" type="pres">
      <dgm:prSet presAssocID="{20C007B7-4D4A-4A46-B83A-1465354AE08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65B0A3-D100-4949-AA9B-C5E3032749EA}" type="pres">
      <dgm:prSet presAssocID="{DC7E9850-969C-47AF-B62E-562986912027}" presName="sp" presStyleCnt="0"/>
      <dgm:spPr/>
    </dgm:pt>
    <dgm:pt modelId="{EFF1F843-6581-44C8-8F47-64BEB4A98A1E}" type="pres">
      <dgm:prSet presAssocID="{C006EEE7-9B27-4831-B287-E898AC48DCCD}" presName="linNode" presStyleCnt="0"/>
      <dgm:spPr/>
    </dgm:pt>
    <dgm:pt modelId="{09C00FF4-A2B8-44FE-9734-2A7EB95AE471}" type="pres">
      <dgm:prSet presAssocID="{C006EEE7-9B27-4831-B287-E898AC48DCCD}" presName="parentText" presStyleLbl="node1" presStyleIdx="2" presStyleCnt="3" custScaleX="410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61CBFB-F75B-43C5-AD2E-2BC548C2D7B2}" type="pres">
      <dgm:prSet presAssocID="{C006EEE7-9B27-4831-B287-E898AC48DCC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C5E384C-9D89-4D73-BCD1-CDDBABA70D14}" srcId="{051803A3-5933-4CC4-938E-00A9C166CE04}" destId="{1EFC5FBB-D172-4811-A2FF-9CF54E2A8B64}" srcOrd="0" destOrd="0" parTransId="{C8682E3C-1AD6-4E39-A43A-77D0AC6C2D56}" sibTransId="{3E2291F2-369F-4DA7-93FC-43E5C7BAD66B}"/>
    <dgm:cxn modelId="{D599186E-6B51-44EA-B79F-A89483DBEAC7}" srcId="{20C007B7-4D4A-4A46-B83A-1465354AE088}" destId="{5B6A84F0-4B10-4B88-B0B6-F6ADA773F754}" srcOrd="1" destOrd="0" parTransId="{AA7364B1-A54E-4C0F-8490-387D7ED160FD}" sibTransId="{B6BB3C40-E02B-49FE-BFC2-4F07BE941D14}"/>
    <dgm:cxn modelId="{5CAA71F1-10C2-4D9C-8B4F-E846D053B825}" type="presOf" srcId="{5B6A84F0-4B10-4B88-B0B6-F6ADA773F754}" destId="{44F8F6ED-D043-47C8-A85E-34AE3DC27091}" srcOrd="0" destOrd="1" presId="urn:microsoft.com/office/officeart/2005/8/layout/vList5"/>
    <dgm:cxn modelId="{196F7C08-4D9A-4B27-833F-5A1A5ED17EFD}" srcId="{20C007B7-4D4A-4A46-B83A-1465354AE088}" destId="{DD9A10E5-A50D-462A-BF6D-80FA3A3C72FF}" srcOrd="0" destOrd="0" parTransId="{D535C10A-63E5-4201-AD77-FB2DC0C495AE}" sibTransId="{296E15A0-051F-4142-B116-BA3E6F491397}"/>
    <dgm:cxn modelId="{BA26784F-23C9-4B0D-948E-E4DD3B8E22D9}" srcId="{C006EEE7-9B27-4831-B287-E898AC48DCCD}" destId="{B182223D-0037-419E-8CE9-F1064CB9DA72}" srcOrd="1" destOrd="0" parTransId="{2E1F48B9-8713-4BC1-AA99-04484469843E}" sibTransId="{4B986160-33AA-413F-AB40-8578072DD0A1}"/>
    <dgm:cxn modelId="{FCE6D00F-FDFB-4D34-9CD6-8F509DCB7153}" srcId="{051803A3-5933-4CC4-938E-00A9C166CE04}" destId="{C006EEE7-9B27-4831-B287-E898AC48DCCD}" srcOrd="2" destOrd="0" parTransId="{D198F897-C244-42EC-B4B7-BC1F9F2A2AB6}" sibTransId="{09040A0D-8249-48A4-9D7F-00E8931D872C}"/>
    <dgm:cxn modelId="{DABED909-F5AB-4E53-B501-49C85422C0E9}" type="presOf" srcId="{A2E5C07D-83DF-44CA-98AA-DA6DB8FECA6B}" destId="{9261CBFB-F75B-43C5-AD2E-2BC548C2D7B2}" srcOrd="0" destOrd="0" presId="urn:microsoft.com/office/officeart/2005/8/layout/vList5"/>
    <dgm:cxn modelId="{A110D0F0-3184-4945-A3C0-1A3E02C72D67}" srcId="{C006EEE7-9B27-4831-B287-E898AC48DCCD}" destId="{A2E5C07D-83DF-44CA-98AA-DA6DB8FECA6B}" srcOrd="0" destOrd="0" parTransId="{F046E4BD-2CA3-4E14-872F-1675B6888CC5}" sibTransId="{370577B3-F125-42EC-8830-F1CBD8C36110}"/>
    <dgm:cxn modelId="{59EA2124-1001-46EE-9295-6D3544D8BF86}" type="presOf" srcId="{DD9A10E5-A50D-462A-BF6D-80FA3A3C72FF}" destId="{44F8F6ED-D043-47C8-A85E-34AE3DC27091}" srcOrd="0" destOrd="0" presId="urn:microsoft.com/office/officeart/2005/8/layout/vList5"/>
    <dgm:cxn modelId="{52AD62B8-D30E-4DAF-980E-32B199AAD144}" type="presOf" srcId="{051803A3-5933-4CC4-938E-00A9C166CE04}" destId="{667D7D48-28CF-4DD8-9CC0-A3F812E18BE5}" srcOrd="0" destOrd="0" presId="urn:microsoft.com/office/officeart/2005/8/layout/vList5"/>
    <dgm:cxn modelId="{2D2E77B4-90EE-4061-A6C5-FEA007E28AFB}" srcId="{1EFC5FBB-D172-4811-A2FF-9CF54E2A8B64}" destId="{977D00EA-A3D7-4120-AF6E-DE7A788FA4C6}" srcOrd="0" destOrd="0" parTransId="{F35E03D7-1E34-4B2F-A748-9D2EF16E390B}" sibTransId="{0A49BF29-3402-4F00-93B1-869798261136}"/>
    <dgm:cxn modelId="{F0E51E63-B832-4A4A-94A3-D3BDD00F8BBD}" srcId="{051803A3-5933-4CC4-938E-00A9C166CE04}" destId="{20C007B7-4D4A-4A46-B83A-1465354AE088}" srcOrd="1" destOrd="0" parTransId="{4C620B36-E30D-486A-914E-6B8C711963FD}" sibTransId="{DC7E9850-969C-47AF-B62E-562986912027}"/>
    <dgm:cxn modelId="{EA3E9BC7-0640-4AAF-8B6D-E5C21A39B9D4}" type="presOf" srcId="{F7B14D17-9578-40E3-8F54-EE3707474C5B}" destId="{9261CBFB-F75B-43C5-AD2E-2BC548C2D7B2}" srcOrd="0" destOrd="2" presId="urn:microsoft.com/office/officeart/2005/8/layout/vList5"/>
    <dgm:cxn modelId="{C939D115-EAE2-403F-8803-523D1F90C54B}" type="presOf" srcId="{C006EEE7-9B27-4831-B287-E898AC48DCCD}" destId="{09C00FF4-A2B8-44FE-9734-2A7EB95AE471}" srcOrd="0" destOrd="0" presId="urn:microsoft.com/office/officeart/2005/8/layout/vList5"/>
    <dgm:cxn modelId="{78771FE9-CF0B-4733-83FD-A61050951573}" srcId="{C006EEE7-9B27-4831-B287-E898AC48DCCD}" destId="{F7B14D17-9578-40E3-8F54-EE3707474C5B}" srcOrd="2" destOrd="0" parTransId="{D86A1227-3EA5-49FA-A520-40423AB01225}" sibTransId="{76E207EE-11EA-43AE-826C-50582C010D95}"/>
    <dgm:cxn modelId="{11CBC100-4CA6-409A-BE9D-5EACFCF06025}" type="presOf" srcId="{977D00EA-A3D7-4120-AF6E-DE7A788FA4C6}" destId="{F8516810-B774-4F82-95A1-F8B2FF875D8F}" srcOrd="0" destOrd="0" presId="urn:microsoft.com/office/officeart/2005/8/layout/vList5"/>
    <dgm:cxn modelId="{E5DFB95F-9F4D-45B1-88AB-FAF16EA2E51D}" srcId="{20C007B7-4D4A-4A46-B83A-1465354AE088}" destId="{7DA0C3D3-8AA6-42E6-A590-9B7D90E9F4A5}" srcOrd="2" destOrd="0" parTransId="{1B31DF10-2CD9-4F74-B01C-6FF55DE95B57}" sibTransId="{87E76CCA-6E05-4B5E-B85C-BEA68103966F}"/>
    <dgm:cxn modelId="{87DCC7F7-50A8-480D-93D6-50C2CF971FD3}" type="presOf" srcId="{1EFC5FBB-D172-4811-A2FF-9CF54E2A8B64}" destId="{159E2890-E447-4974-B06F-1F52C10A1503}" srcOrd="0" destOrd="0" presId="urn:microsoft.com/office/officeart/2005/8/layout/vList5"/>
    <dgm:cxn modelId="{B8A899C6-7A3D-4B41-A80F-1D1A151C4CE2}" type="presOf" srcId="{B182223D-0037-419E-8CE9-F1064CB9DA72}" destId="{9261CBFB-F75B-43C5-AD2E-2BC548C2D7B2}" srcOrd="0" destOrd="1" presId="urn:microsoft.com/office/officeart/2005/8/layout/vList5"/>
    <dgm:cxn modelId="{D65BAA06-9868-4772-B687-C1598300C52D}" type="presOf" srcId="{7DA0C3D3-8AA6-42E6-A590-9B7D90E9F4A5}" destId="{44F8F6ED-D043-47C8-A85E-34AE3DC27091}" srcOrd="0" destOrd="2" presId="urn:microsoft.com/office/officeart/2005/8/layout/vList5"/>
    <dgm:cxn modelId="{5BB97A38-44A6-4783-9E05-A9F2A0B30C69}" type="presOf" srcId="{20C007B7-4D4A-4A46-B83A-1465354AE088}" destId="{384C0B9E-78A5-407C-A367-97B1EC7E01B4}" srcOrd="0" destOrd="0" presId="urn:microsoft.com/office/officeart/2005/8/layout/vList5"/>
    <dgm:cxn modelId="{D39AC3CE-B8AA-4E78-AB57-B9AA1173D922}" type="presParOf" srcId="{667D7D48-28CF-4DD8-9CC0-A3F812E18BE5}" destId="{7E18A9F2-A667-4B27-9E2D-0AC76BA18C7A}" srcOrd="0" destOrd="0" presId="urn:microsoft.com/office/officeart/2005/8/layout/vList5"/>
    <dgm:cxn modelId="{44410D03-FD17-4FE7-BA74-A65F40265DF2}" type="presParOf" srcId="{7E18A9F2-A667-4B27-9E2D-0AC76BA18C7A}" destId="{159E2890-E447-4974-B06F-1F52C10A1503}" srcOrd="0" destOrd="0" presId="urn:microsoft.com/office/officeart/2005/8/layout/vList5"/>
    <dgm:cxn modelId="{531E7BDF-0E26-42FC-BDEF-FAEE040B1AB2}" type="presParOf" srcId="{7E18A9F2-A667-4B27-9E2D-0AC76BA18C7A}" destId="{F8516810-B774-4F82-95A1-F8B2FF875D8F}" srcOrd="1" destOrd="0" presId="urn:microsoft.com/office/officeart/2005/8/layout/vList5"/>
    <dgm:cxn modelId="{AD15793B-2245-474E-8269-C322BB64B4A1}" type="presParOf" srcId="{667D7D48-28CF-4DD8-9CC0-A3F812E18BE5}" destId="{90D47300-A06F-401F-BE7F-AD60BB5718FA}" srcOrd="1" destOrd="0" presId="urn:microsoft.com/office/officeart/2005/8/layout/vList5"/>
    <dgm:cxn modelId="{5B02F11B-DFCE-41CC-B90C-DF73BA56501D}" type="presParOf" srcId="{667D7D48-28CF-4DD8-9CC0-A3F812E18BE5}" destId="{F88BD2E9-D535-41C1-836E-49393D38CE78}" srcOrd="2" destOrd="0" presId="urn:microsoft.com/office/officeart/2005/8/layout/vList5"/>
    <dgm:cxn modelId="{687E761B-C80F-46EE-AE8B-727A73006324}" type="presParOf" srcId="{F88BD2E9-D535-41C1-836E-49393D38CE78}" destId="{384C0B9E-78A5-407C-A367-97B1EC7E01B4}" srcOrd="0" destOrd="0" presId="urn:microsoft.com/office/officeart/2005/8/layout/vList5"/>
    <dgm:cxn modelId="{C6F66487-619C-49AF-8A83-792EBBD66E4A}" type="presParOf" srcId="{F88BD2E9-D535-41C1-836E-49393D38CE78}" destId="{44F8F6ED-D043-47C8-A85E-34AE3DC27091}" srcOrd="1" destOrd="0" presId="urn:microsoft.com/office/officeart/2005/8/layout/vList5"/>
    <dgm:cxn modelId="{5094A5F9-DFDF-44C3-AD75-0B96AF5ECCF9}" type="presParOf" srcId="{667D7D48-28CF-4DD8-9CC0-A3F812E18BE5}" destId="{BA65B0A3-D100-4949-AA9B-C5E3032749EA}" srcOrd="3" destOrd="0" presId="urn:microsoft.com/office/officeart/2005/8/layout/vList5"/>
    <dgm:cxn modelId="{F8436DD4-25E5-4ADB-B33A-B8DAC8DE6AA2}" type="presParOf" srcId="{667D7D48-28CF-4DD8-9CC0-A3F812E18BE5}" destId="{EFF1F843-6581-44C8-8F47-64BEB4A98A1E}" srcOrd="4" destOrd="0" presId="urn:microsoft.com/office/officeart/2005/8/layout/vList5"/>
    <dgm:cxn modelId="{A381EAA0-A92B-4C69-88AA-2BDEE6DA2AF2}" type="presParOf" srcId="{EFF1F843-6581-44C8-8F47-64BEB4A98A1E}" destId="{09C00FF4-A2B8-44FE-9734-2A7EB95AE471}" srcOrd="0" destOrd="0" presId="urn:microsoft.com/office/officeart/2005/8/layout/vList5"/>
    <dgm:cxn modelId="{6E415422-DA58-420B-B574-6B4C473775AE}" type="presParOf" srcId="{EFF1F843-6581-44C8-8F47-64BEB4A98A1E}" destId="{9261CBFB-F75B-43C5-AD2E-2BC548C2D7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AFAF16-97FC-4F54-899B-728CB9584044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CE7A7FB3-4AAE-41C9-ABEA-AAD173EDB7AA}">
      <dgm:prSet phldrT="[文本]" custT="1"/>
      <dgm:spPr/>
      <dgm:t>
        <a:bodyPr/>
        <a:lstStyle/>
        <a:p>
          <a:r>
            <a:rPr lang="zh-CN" altLang="en-US" sz="2000" dirty="0" smtClean="0"/>
            <a:t>故障现象</a:t>
          </a:r>
          <a:endParaRPr lang="zh-CN" altLang="en-US" sz="2000" dirty="0"/>
        </a:p>
      </dgm:t>
    </dgm:pt>
    <dgm:pt modelId="{16744802-54A1-4B95-B077-33AFA13DC417}" type="parTrans" cxnId="{CBEE277F-6F02-4A5A-8B37-2B4DBA5497E8}">
      <dgm:prSet/>
      <dgm:spPr/>
      <dgm:t>
        <a:bodyPr/>
        <a:lstStyle/>
        <a:p>
          <a:endParaRPr lang="zh-CN" altLang="en-US"/>
        </a:p>
      </dgm:t>
    </dgm:pt>
    <dgm:pt modelId="{72DAAF33-21E7-4B1C-9FC2-6BCE092DF738}" type="sibTrans" cxnId="{CBEE277F-6F02-4A5A-8B37-2B4DBA5497E8}">
      <dgm:prSet/>
      <dgm:spPr/>
      <dgm:t>
        <a:bodyPr/>
        <a:lstStyle/>
        <a:p>
          <a:endParaRPr lang="zh-CN" altLang="en-US"/>
        </a:p>
      </dgm:t>
    </dgm:pt>
    <dgm:pt modelId="{564682DC-83F2-457B-94AC-C17E22D9569B}">
      <dgm:prSet phldrT="[文本]" custT="1"/>
      <dgm:spPr/>
      <dgm:t>
        <a:bodyPr/>
        <a:lstStyle/>
        <a:p>
          <a:r>
            <a:rPr lang="zh-CN" altLang="en-US" sz="2000" dirty="0" smtClean="0"/>
            <a:t>压力提不高，压力脉动或流量不足</a:t>
          </a:r>
          <a:endParaRPr lang="zh-CN" altLang="en-US" sz="2000" dirty="0"/>
        </a:p>
      </dgm:t>
    </dgm:pt>
    <dgm:pt modelId="{B44DDB44-D4D2-4D79-A0DA-BC7D1E7D4105}" type="parTrans" cxnId="{DFBD67AC-E2DB-47CB-AB10-8657D547D6F9}">
      <dgm:prSet/>
      <dgm:spPr/>
      <dgm:t>
        <a:bodyPr/>
        <a:lstStyle/>
        <a:p>
          <a:endParaRPr lang="zh-CN" altLang="en-US"/>
        </a:p>
      </dgm:t>
    </dgm:pt>
    <dgm:pt modelId="{4EFF7124-CB71-4799-96D1-662B8853B9AF}" type="sibTrans" cxnId="{DFBD67AC-E2DB-47CB-AB10-8657D547D6F9}">
      <dgm:prSet/>
      <dgm:spPr/>
      <dgm:t>
        <a:bodyPr/>
        <a:lstStyle/>
        <a:p>
          <a:endParaRPr lang="zh-CN" altLang="en-US"/>
        </a:p>
      </dgm:t>
    </dgm:pt>
    <dgm:pt modelId="{671A65DC-44AF-4DB7-B5EA-607008453A32}">
      <dgm:prSet phldrT="[文本]" custT="1"/>
      <dgm:spPr/>
      <dgm:t>
        <a:bodyPr/>
        <a:lstStyle/>
        <a:p>
          <a:r>
            <a:rPr lang="zh-CN" altLang="en-US" sz="2000" dirty="0" smtClean="0"/>
            <a:t>故障诊断</a:t>
          </a:r>
          <a:endParaRPr lang="zh-CN" altLang="en-US" sz="2000" dirty="0"/>
        </a:p>
      </dgm:t>
    </dgm:pt>
    <dgm:pt modelId="{A8007A4F-E18B-4967-8C1B-AADCA4ADA70A}" type="parTrans" cxnId="{8ED68DCA-D4B7-4817-AA76-5531EEF1E1EE}">
      <dgm:prSet/>
      <dgm:spPr/>
      <dgm:t>
        <a:bodyPr/>
        <a:lstStyle/>
        <a:p>
          <a:endParaRPr lang="zh-CN" altLang="en-US"/>
        </a:p>
      </dgm:t>
    </dgm:pt>
    <dgm:pt modelId="{73B52F7A-8EDD-4EDF-A46D-6B6B6A8D22A5}" type="sibTrans" cxnId="{8ED68DCA-D4B7-4817-AA76-5531EEF1E1EE}">
      <dgm:prSet/>
      <dgm:spPr/>
      <dgm:t>
        <a:bodyPr/>
        <a:lstStyle/>
        <a:p>
          <a:endParaRPr lang="zh-CN" altLang="en-US"/>
        </a:p>
      </dgm:t>
    </dgm:pt>
    <dgm:pt modelId="{0AC27750-9E32-420C-8EF4-9FF8D5389B2E}">
      <dgm:prSet phldrT="[文本]" custT="1"/>
      <dgm:spPr/>
      <dgm:t>
        <a:bodyPr/>
        <a:lstStyle/>
        <a:p>
          <a:r>
            <a:rPr lang="zh-CN" altLang="en-US" sz="2000" dirty="0" smtClean="0"/>
            <a:t>配油盘及缸体或柱塞与缸体之间磨损 ，</a:t>
          </a:r>
          <a:r>
            <a:rPr lang="zh-CN" altLang="en-US" sz="2000" b="0" i="0" u="none" dirty="0" smtClean="0"/>
            <a:t>漏油严重 </a:t>
          </a:r>
          <a:endParaRPr lang="zh-CN" altLang="en-US" sz="2000" dirty="0"/>
        </a:p>
      </dgm:t>
    </dgm:pt>
    <dgm:pt modelId="{6D3BD92E-1F43-46F5-BF60-27D9ED94D956}" type="parTrans" cxnId="{B50A7089-9725-40C6-BF3E-CD6AF721A8DF}">
      <dgm:prSet/>
      <dgm:spPr/>
      <dgm:t>
        <a:bodyPr/>
        <a:lstStyle/>
        <a:p>
          <a:endParaRPr lang="zh-CN" altLang="en-US"/>
        </a:p>
      </dgm:t>
    </dgm:pt>
    <dgm:pt modelId="{A70ADE2D-71C5-409F-9E59-B51532872E22}" type="sibTrans" cxnId="{B50A7089-9725-40C6-BF3E-CD6AF721A8DF}">
      <dgm:prSet/>
      <dgm:spPr/>
      <dgm:t>
        <a:bodyPr/>
        <a:lstStyle/>
        <a:p>
          <a:endParaRPr lang="zh-CN" altLang="en-US"/>
        </a:p>
      </dgm:t>
    </dgm:pt>
    <dgm:pt modelId="{A64B7363-CF6A-4396-8D6B-688EF46FB1D6}">
      <dgm:prSet phldrT="[文本]" custT="1"/>
      <dgm:spPr/>
      <dgm:t>
        <a:bodyPr/>
        <a:lstStyle/>
        <a:p>
          <a:r>
            <a:rPr lang="zh-CN" altLang="en-US" sz="2000" dirty="0" smtClean="0"/>
            <a:t>故障排除</a:t>
          </a:r>
          <a:endParaRPr lang="zh-CN" altLang="en-US" sz="2000" dirty="0"/>
        </a:p>
      </dgm:t>
    </dgm:pt>
    <dgm:pt modelId="{502FFBE6-2D79-45DF-A39F-661A5F896A48}" type="parTrans" cxnId="{C6731D7E-9705-4F51-8ADD-FECC53894F4B}">
      <dgm:prSet/>
      <dgm:spPr/>
      <dgm:t>
        <a:bodyPr/>
        <a:lstStyle/>
        <a:p>
          <a:endParaRPr lang="zh-CN" altLang="en-US"/>
        </a:p>
      </dgm:t>
    </dgm:pt>
    <dgm:pt modelId="{A0941516-A11F-4D6C-BB35-BBB78223C0DA}" type="sibTrans" cxnId="{C6731D7E-9705-4F51-8ADD-FECC53894F4B}">
      <dgm:prSet/>
      <dgm:spPr/>
      <dgm:t>
        <a:bodyPr/>
        <a:lstStyle/>
        <a:p>
          <a:endParaRPr lang="zh-CN" altLang="en-US"/>
        </a:p>
      </dgm:t>
    </dgm:pt>
    <dgm:pt modelId="{AEEA6DA8-5BFD-4517-BC14-3D1EE45C5406}">
      <dgm:prSet phldrT="[文本]" custT="1"/>
      <dgm:spPr/>
      <dgm:t>
        <a:bodyPr/>
        <a:lstStyle/>
        <a:p>
          <a:r>
            <a:rPr lang="zh-CN" altLang="en-US" sz="2000" dirty="0" smtClean="0"/>
            <a:t>磨平配油盘与缸体的接触面，单缸研配，并更换柱塞 </a:t>
          </a:r>
          <a:endParaRPr lang="zh-CN" altLang="en-US" sz="2000" dirty="0"/>
        </a:p>
      </dgm:t>
    </dgm:pt>
    <dgm:pt modelId="{B97B15CA-950F-4773-8286-DE64E4D854EA}" type="parTrans" cxnId="{37BB351D-DF9F-4A6F-99B4-7B1C8DB09415}">
      <dgm:prSet/>
      <dgm:spPr/>
      <dgm:t>
        <a:bodyPr/>
        <a:lstStyle/>
        <a:p>
          <a:endParaRPr lang="zh-CN" altLang="en-US"/>
        </a:p>
      </dgm:t>
    </dgm:pt>
    <dgm:pt modelId="{61346BCB-7A86-4625-A177-929258C1E6C1}" type="sibTrans" cxnId="{37BB351D-DF9F-4A6F-99B4-7B1C8DB09415}">
      <dgm:prSet/>
      <dgm:spPr/>
      <dgm:t>
        <a:bodyPr/>
        <a:lstStyle/>
        <a:p>
          <a:endParaRPr lang="zh-CN" altLang="en-US"/>
        </a:p>
      </dgm:t>
    </dgm:pt>
    <dgm:pt modelId="{EE2DBDE0-8B91-479A-B62E-5D6C3C4390BF}" type="pres">
      <dgm:prSet presAssocID="{CCAFAF16-97FC-4F54-899B-728CB95840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ADC64FD-AFDD-4A17-B95F-2D91745230F1}" type="pres">
      <dgm:prSet presAssocID="{CE7A7FB3-4AAE-41C9-ABEA-AAD173EDB7AA}" presName="composite" presStyleCnt="0"/>
      <dgm:spPr/>
    </dgm:pt>
    <dgm:pt modelId="{EB107176-A99A-49E8-A61C-21C8431A0222}" type="pres">
      <dgm:prSet presAssocID="{CE7A7FB3-4AAE-41C9-ABEA-AAD173EDB7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D773ED-6583-44D4-884A-DDC0683517E1}" type="pres">
      <dgm:prSet presAssocID="{CE7A7FB3-4AAE-41C9-ABEA-AAD173EDB7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B933B4-22F6-4F0C-BBF4-CF5E02522EB6}" type="pres">
      <dgm:prSet presAssocID="{72DAAF33-21E7-4B1C-9FC2-6BCE092DF738}" presName="sp" presStyleCnt="0"/>
      <dgm:spPr/>
    </dgm:pt>
    <dgm:pt modelId="{364B95FE-DEE5-4024-82F9-D9AEE82B1FE2}" type="pres">
      <dgm:prSet presAssocID="{671A65DC-44AF-4DB7-B5EA-607008453A32}" presName="composite" presStyleCnt="0"/>
      <dgm:spPr/>
    </dgm:pt>
    <dgm:pt modelId="{899737CD-8529-4F9A-A30D-82D5170039D6}" type="pres">
      <dgm:prSet presAssocID="{671A65DC-44AF-4DB7-B5EA-607008453A3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670DAE-655C-49C5-A6EE-AA53F8157FF3}" type="pres">
      <dgm:prSet presAssocID="{671A65DC-44AF-4DB7-B5EA-607008453A3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B1C485-0E53-49A2-8904-23F87F617CF4}" type="pres">
      <dgm:prSet presAssocID="{73B52F7A-8EDD-4EDF-A46D-6B6B6A8D22A5}" presName="sp" presStyleCnt="0"/>
      <dgm:spPr/>
    </dgm:pt>
    <dgm:pt modelId="{A4DFB91E-FC15-4AC8-AEB8-23C5ECF1EFC1}" type="pres">
      <dgm:prSet presAssocID="{A64B7363-CF6A-4396-8D6B-688EF46FB1D6}" presName="composite" presStyleCnt="0"/>
      <dgm:spPr/>
    </dgm:pt>
    <dgm:pt modelId="{FA1C9734-E73F-4BF2-8404-588258A3BCCD}" type="pres">
      <dgm:prSet presAssocID="{A64B7363-CF6A-4396-8D6B-688EF46FB1D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11BF4C-E280-4766-B941-5FD4D95F3D74}" type="pres">
      <dgm:prSet presAssocID="{A64B7363-CF6A-4396-8D6B-688EF46FB1D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8FE6FAD-735C-4154-8FBA-62511118DF18}" type="presOf" srcId="{A64B7363-CF6A-4396-8D6B-688EF46FB1D6}" destId="{FA1C9734-E73F-4BF2-8404-588258A3BCCD}" srcOrd="0" destOrd="0" presId="urn:microsoft.com/office/officeart/2005/8/layout/chevron2"/>
    <dgm:cxn modelId="{7AED0860-CFD3-4DED-A07B-EDC2853519B2}" type="presOf" srcId="{0AC27750-9E32-420C-8EF4-9FF8D5389B2E}" destId="{2D670DAE-655C-49C5-A6EE-AA53F8157FF3}" srcOrd="0" destOrd="0" presId="urn:microsoft.com/office/officeart/2005/8/layout/chevron2"/>
    <dgm:cxn modelId="{291A52B6-A4DA-4FF5-92BA-C6B3AF38145C}" type="presOf" srcId="{AEEA6DA8-5BFD-4517-BC14-3D1EE45C5406}" destId="{9411BF4C-E280-4766-B941-5FD4D95F3D74}" srcOrd="0" destOrd="0" presId="urn:microsoft.com/office/officeart/2005/8/layout/chevron2"/>
    <dgm:cxn modelId="{B50A7089-9725-40C6-BF3E-CD6AF721A8DF}" srcId="{671A65DC-44AF-4DB7-B5EA-607008453A32}" destId="{0AC27750-9E32-420C-8EF4-9FF8D5389B2E}" srcOrd="0" destOrd="0" parTransId="{6D3BD92E-1F43-46F5-BF60-27D9ED94D956}" sibTransId="{A70ADE2D-71C5-409F-9E59-B51532872E22}"/>
    <dgm:cxn modelId="{E8BAC60F-122F-4430-A557-70F707E8CD4D}" type="presOf" srcId="{CE7A7FB3-4AAE-41C9-ABEA-AAD173EDB7AA}" destId="{EB107176-A99A-49E8-A61C-21C8431A0222}" srcOrd="0" destOrd="0" presId="urn:microsoft.com/office/officeart/2005/8/layout/chevron2"/>
    <dgm:cxn modelId="{DFBD67AC-E2DB-47CB-AB10-8657D547D6F9}" srcId="{CE7A7FB3-4AAE-41C9-ABEA-AAD173EDB7AA}" destId="{564682DC-83F2-457B-94AC-C17E22D9569B}" srcOrd="0" destOrd="0" parTransId="{B44DDB44-D4D2-4D79-A0DA-BC7D1E7D4105}" sibTransId="{4EFF7124-CB71-4799-96D1-662B8853B9AF}"/>
    <dgm:cxn modelId="{37BB351D-DF9F-4A6F-99B4-7B1C8DB09415}" srcId="{A64B7363-CF6A-4396-8D6B-688EF46FB1D6}" destId="{AEEA6DA8-5BFD-4517-BC14-3D1EE45C5406}" srcOrd="0" destOrd="0" parTransId="{B97B15CA-950F-4773-8286-DE64E4D854EA}" sibTransId="{61346BCB-7A86-4625-A177-929258C1E6C1}"/>
    <dgm:cxn modelId="{C6731D7E-9705-4F51-8ADD-FECC53894F4B}" srcId="{CCAFAF16-97FC-4F54-899B-728CB9584044}" destId="{A64B7363-CF6A-4396-8D6B-688EF46FB1D6}" srcOrd="2" destOrd="0" parTransId="{502FFBE6-2D79-45DF-A39F-661A5F896A48}" sibTransId="{A0941516-A11F-4D6C-BB35-BBB78223C0DA}"/>
    <dgm:cxn modelId="{CBEE277F-6F02-4A5A-8B37-2B4DBA5497E8}" srcId="{CCAFAF16-97FC-4F54-899B-728CB9584044}" destId="{CE7A7FB3-4AAE-41C9-ABEA-AAD173EDB7AA}" srcOrd="0" destOrd="0" parTransId="{16744802-54A1-4B95-B077-33AFA13DC417}" sibTransId="{72DAAF33-21E7-4B1C-9FC2-6BCE092DF738}"/>
    <dgm:cxn modelId="{B737F6A8-6A64-4905-B327-0784635E8313}" type="presOf" srcId="{564682DC-83F2-457B-94AC-C17E22D9569B}" destId="{94D773ED-6583-44D4-884A-DDC0683517E1}" srcOrd="0" destOrd="0" presId="urn:microsoft.com/office/officeart/2005/8/layout/chevron2"/>
    <dgm:cxn modelId="{8ED68DCA-D4B7-4817-AA76-5531EEF1E1EE}" srcId="{CCAFAF16-97FC-4F54-899B-728CB9584044}" destId="{671A65DC-44AF-4DB7-B5EA-607008453A32}" srcOrd="1" destOrd="0" parTransId="{A8007A4F-E18B-4967-8C1B-AADCA4ADA70A}" sibTransId="{73B52F7A-8EDD-4EDF-A46D-6B6B6A8D22A5}"/>
    <dgm:cxn modelId="{5AC45733-1EA4-43BD-9D22-34AECF4D5872}" type="presOf" srcId="{671A65DC-44AF-4DB7-B5EA-607008453A32}" destId="{899737CD-8529-4F9A-A30D-82D5170039D6}" srcOrd="0" destOrd="0" presId="urn:microsoft.com/office/officeart/2005/8/layout/chevron2"/>
    <dgm:cxn modelId="{6C541E6F-A185-4925-8FA5-E5366CE874D7}" type="presOf" srcId="{CCAFAF16-97FC-4F54-899B-728CB9584044}" destId="{EE2DBDE0-8B91-479A-B62E-5D6C3C4390BF}" srcOrd="0" destOrd="0" presId="urn:microsoft.com/office/officeart/2005/8/layout/chevron2"/>
    <dgm:cxn modelId="{138E4FEE-AA6F-4E9C-8739-BCA6CD8EF113}" type="presParOf" srcId="{EE2DBDE0-8B91-479A-B62E-5D6C3C4390BF}" destId="{6ADC64FD-AFDD-4A17-B95F-2D91745230F1}" srcOrd="0" destOrd="0" presId="urn:microsoft.com/office/officeart/2005/8/layout/chevron2"/>
    <dgm:cxn modelId="{4C4252E9-DEC7-4F9C-A171-59593BE03564}" type="presParOf" srcId="{6ADC64FD-AFDD-4A17-B95F-2D91745230F1}" destId="{EB107176-A99A-49E8-A61C-21C8431A0222}" srcOrd="0" destOrd="0" presId="urn:microsoft.com/office/officeart/2005/8/layout/chevron2"/>
    <dgm:cxn modelId="{03C8039D-1121-4CA5-A551-99AACA904FA9}" type="presParOf" srcId="{6ADC64FD-AFDD-4A17-B95F-2D91745230F1}" destId="{94D773ED-6583-44D4-884A-DDC0683517E1}" srcOrd="1" destOrd="0" presId="urn:microsoft.com/office/officeart/2005/8/layout/chevron2"/>
    <dgm:cxn modelId="{AD0BC06D-3F14-4444-89EA-362B7CE43A1D}" type="presParOf" srcId="{EE2DBDE0-8B91-479A-B62E-5D6C3C4390BF}" destId="{09B933B4-22F6-4F0C-BBF4-CF5E02522EB6}" srcOrd="1" destOrd="0" presId="urn:microsoft.com/office/officeart/2005/8/layout/chevron2"/>
    <dgm:cxn modelId="{D9CCA945-6171-4CA2-916C-0F36666CD3BB}" type="presParOf" srcId="{EE2DBDE0-8B91-479A-B62E-5D6C3C4390BF}" destId="{364B95FE-DEE5-4024-82F9-D9AEE82B1FE2}" srcOrd="2" destOrd="0" presId="urn:microsoft.com/office/officeart/2005/8/layout/chevron2"/>
    <dgm:cxn modelId="{79775279-9781-4AC3-9166-73B5FE629D48}" type="presParOf" srcId="{364B95FE-DEE5-4024-82F9-D9AEE82B1FE2}" destId="{899737CD-8529-4F9A-A30D-82D5170039D6}" srcOrd="0" destOrd="0" presId="urn:microsoft.com/office/officeart/2005/8/layout/chevron2"/>
    <dgm:cxn modelId="{C59F9E82-84FC-426B-B7D9-9FC73D295286}" type="presParOf" srcId="{364B95FE-DEE5-4024-82F9-D9AEE82B1FE2}" destId="{2D670DAE-655C-49C5-A6EE-AA53F8157FF3}" srcOrd="1" destOrd="0" presId="urn:microsoft.com/office/officeart/2005/8/layout/chevron2"/>
    <dgm:cxn modelId="{76748B37-200F-4D43-AD70-B9FE4518A5CB}" type="presParOf" srcId="{EE2DBDE0-8B91-479A-B62E-5D6C3C4390BF}" destId="{44B1C485-0E53-49A2-8904-23F87F617CF4}" srcOrd="3" destOrd="0" presId="urn:microsoft.com/office/officeart/2005/8/layout/chevron2"/>
    <dgm:cxn modelId="{FBCC698C-8468-45D9-A73F-61C1F42B292B}" type="presParOf" srcId="{EE2DBDE0-8B91-479A-B62E-5D6C3C4390BF}" destId="{A4DFB91E-FC15-4AC8-AEB8-23C5ECF1EFC1}" srcOrd="4" destOrd="0" presId="urn:microsoft.com/office/officeart/2005/8/layout/chevron2"/>
    <dgm:cxn modelId="{08945461-7683-40BB-B109-9461E66CD86E}" type="presParOf" srcId="{A4DFB91E-FC15-4AC8-AEB8-23C5ECF1EFC1}" destId="{FA1C9734-E73F-4BF2-8404-588258A3BCCD}" srcOrd="0" destOrd="0" presId="urn:microsoft.com/office/officeart/2005/8/layout/chevron2"/>
    <dgm:cxn modelId="{03863F23-200B-4EEB-BDFC-E6A66CB7A801}" type="presParOf" srcId="{A4DFB91E-FC15-4AC8-AEB8-23C5ECF1EFC1}" destId="{9411BF4C-E280-4766-B941-5FD4D95F3D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CEF30-AAAC-44BD-AD9C-2CCD1C131D5C}">
      <dsp:nvSpPr>
        <dsp:cNvPr id="0" name=""/>
        <dsp:cNvSpPr/>
      </dsp:nvSpPr>
      <dsp:spPr>
        <a:xfrm>
          <a:off x="0" y="2053"/>
          <a:ext cx="6096000" cy="10046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（</a:t>
          </a:r>
          <a:r>
            <a:rPr lang="en-US" sz="2000" kern="1200" dirty="0" smtClean="0">
              <a:latin typeface="微软雅黑" pitchFamily="34" charset="-122"/>
              <a:ea typeface="微软雅黑" pitchFamily="34" charset="-122"/>
            </a:rPr>
            <a:t>1</a:t>
          </a:r>
          <a:r>
            <a:rPr lang="zh-CN" altLang="en-US" sz="2000" kern="1200" dirty="0" smtClean="0">
              <a:latin typeface="微软雅黑" pitchFamily="34" charset="-122"/>
              <a:ea typeface="微软雅黑" pitchFamily="34" charset="-122"/>
            </a:rPr>
            <a:t>）在拆装过程中要确保场地、工具清洁，严禁污物进入油泵；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9044" y="51097"/>
        <a:ext cx="5997912" cy="906580"/>
      </dsp:txXfrm>
    </dsp:sp>
    <dsp:sp modelId="{2BCD2D4F-8C7C-412D-9E05-49683E71CE74}">
      <dsp:nvSpPr>
        <dsp:cNvPr id="0" name=""/>
        <dsp:cNvSpPr/>
      </dsp:nvSpPr>
      <dsp:spPr>
        <a:xfrm>
          <a:off x="0" y="1020461"/>
          <a:ext cx="6096000" cy="1004668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>
              <a:latin typeface="微软雅黑" pitchFamily="34" charset="-122"/>
              <a:ea typeface="微软雅黑" pitchFamily="34" charset="-122"/>
            </a:rPr>
            <a:t>（</a:t>
          </a:r>
          <a:r>
            <a:rPr lang="en-US" sz="2000" kern="1200" smtClean="0">
              <a:latin typeface="微软雅黑" pitchFamily="34" charset="-122"/>
              <a:ea typeface="微软雅黑" pitchFamily="34" charset="-122"/>
            </a:rPr>
            <a:t>2</a:t>
          </a:r>
          <a:r>
            <a:rPr lang="zh-CN" altLang="en-US" sz="2000" kern="1200" smtClean="0">
              <a:latin typeface="微软雅黑" pitchFamily="34" charset="-122"/>
              <a:ea typeface="微软雅黑" pitchFamily="34" charset="-122"/>
            </a:rPr>
            <a:t>）在清洗过程中，禁用棉纱、脏布擦洗零件，应当用毛刷、绸布，防止棉丝头混入液压系统；</a:t>
          </a:r>
          <a:endParaRPr lang="zh-CN" altLang="en-US" sz="2000" kern="1200" dirty="0" smtClean="0">
            <a:latin typeface="微软雅黑" pitchFamily="34" charset="-122"/>
            <a:ea typeface="微软雅黑" pitchFamily="34" charset="-122"/>
          </a:endParaRPr>
        </a:p>
      </dsp:txBody>
      <dsp:txXfrm>
        <a:off x="49044" y="1069505"/>
        <a:ext cx="5997912" cy="906580"/>
      </dsp:txXfrm>
    </dsp:sp>
    <dsp:sp modelId="{AA7EFB49-16D9-420A-BD32-9EC9D4AC126A}">
      <dsp:nvSpPr>
        <dsp:cNvPr id="0" name=""/>
        <dsp:cNvSpPr/>
      </dsp:nvSpPr>
      <dsp:spPr>
        <a:xfrm>
          <a:off x="0" y="2038869"/>
          <a:ext cx="6096000" cy="1004668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>
              <a:latin typeface="微软雅黑" pitchFamily="34" charset="-122"/>
              <a:ea typeface="微软雅黑" pitchFamily="34" charset="-122"/>
            </a:rPr>
            <a:t>（</a:t>
          </a:r>
          <a:r>
            <a:rPr lang="en-US" sz="2000" kern="1200" smtClean="0">
              <a:latin typeface="微软雅黑" pitchFamily="34" charset="-122"/>
              <a:ea typeface="微软雅黑" pitchFamily="34" charset="-122"/>
            </a:rPr>
            <a:t>3</a:t>
          </a:r>
          <a:r>
            <a:rPr lang="zh-CN" altLang="en-US" sz="2000" kern="1200" smtClean="0">
              <a:latin typeface="微软雅黑" pitchFamily="34" charset="-122"/>
              <a:ea typeface="微软雅黑" pitchFamily="34" charset="-122"/>
            </a:rPr>
            <a:t>）柱塞泵为高精度零件组装而成，拆装过程中应轻拿轻放，切勿敲击；</a:t>
          </a:r>
          <a:endParaRPr lang="zh-CN" altLang="en-US" sz="2000" kern="1200" dirty="0" smtClean="0">
            <a:latin typeface="微软雅黑" pitchFamily="34" charset="-122"/>
            <a:ea typeface="微软雅黑" pitchFamily="34" charset="-122"/>
          </a:endParaRPr>
        </a:p>
      </dsp:txBody>
      <dsp:txXfrm>
        <a:off x="49044" y="2087913"/>
        <a:ext cx="5997912" cy="906580"/>
      </dsp:txXfrm>
    </dsp:sp>
    <dsp:sp modelId="{F4EE66F8-3416-4B5E-86F4-7D1CD32726F1}">
      <dsp:nvSpPr>
        <dsp:cNvPr id="0" name=""/>
        <dsp:cNvSpPr/>
      </dsp:nvSpPr>
      <dsp:spPr>
        <a:xfrm>
          <a:off x="0" y="3057277"/>
          <a:ext cx="6096000" cy="100466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>
              <a:latin typeface="微软雅黑" pitchFamily="34" charset="-122"/>
              <a:ea typeface="微软雅黑" pitchFamily="34" charset="-122"/>
            </a:rPr>
            <a:t>（</a:t>
          </a:r>
          <a:r>
            <a:rPr lang="en-US" sz="2000" kern="1200" smtClean="0">
              <a:latin typeface="微软雅黑" pitchFamily="34" charset="-122"/>
              <a:ea typeface="微软雅黑" pitchFamily="34" charset="-122"/>
            </a:rPr>
            <a:t>4</a:t>
          </a:r>
          <a:r>
            <a:rPr lang="zh-CN" altLang="en-US" sz="2000" kern="1200" smtClean="0">
              <a:latin typeface="微软雅黑" pitchFamily="34" charset="-122"/>
              <a:ea typeface="微软雅黑" pitchFamily="34" charset="-122"/>
            </a:rPr>
            <a:t>）装配过程中各相对运动件都要涂于泵站工作介质相同的润滑油。</a:t>
          </a:r>
          <a:endParaRPr lang="zh-CN" altLang="en-US" sz="20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49044" y="3106321"/>
        <a:ext cx="5997912" cy="906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16810-B774-4F82-95A1-F8B2FF875D8F}">
      <dsp:nvSpPr>
        <dsp:cNvPr id="0" name=""/>
        <dsp:cNvSpPr/>
      </dsp:nvSpPr>
      <dsp:spPr>
        <a:xfrm rot="5400000">
          <a:off x="3916317" y="-1799004"/>
          <a:ext cx="1105056" cy="49835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/>
            <a:t>压力无法建立或压力不足</a:t>
          </a:r>
          <a:endParaRPr lang="zh-CN" altLang="en-US" sz="2000" b="1" kern="1200" dirty="0"/>
        </a:p>
      </dsp:txBody>
      <dsp:txXfrm rot="-5400000">
        <a:off x="1977088" y="194169"/>
        <a:ext cx="4929570" cy="997168"/>
      </dsp:txXfrm>
    </dsp:sp>
    <dsp:sp modelId="{159E2890-E447-4974-B06F-1F52C10A1503}">
      <dsp:nvSpPr>
        <dsp:cNvPr id="0" name=""/>
        <dsp:cNvSpPr/>
      </dsp:nvSpPr>
      <dsp:spPr>
        <a:xfrm>
          <a:off x="826139" y="2092"/>
          <a:ext cx="1150948" cy="1381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故障现象</a:t>
          </a:r>
          <a:endParaRPr lang="zh-CN" altLang="en-US" sz="3100" kern="1200" dirty="0"/>
        </a:p>
      </dsp:txBody>
      <dsp:txXfrm>
        <a:off x="882324" y="58277"/>
        <a:ext cx="1038578" cy="1268950"/>
      </dsp:txXfrm>
    </dsp:sp>
    <dsp:sp modelId="{44F8F6ED-D043-47C8-A85E-34AE3DC27091}">
      <dsp:nvSpPr>
        <dsp:cNvPr id="0" name=""/>
        <dsp:cNvSpPr/>
      </dsp:nvSpPr>
      <dsp:spPr>
        <a:xfrm rot="5400000">
          <a:off x="3916317" y="-348617"/>
          <a:ext cx="1105056" cy="49835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i="0" u="none" kern="1200" dirty="0" smtClean="0"/>
            <a:t>漏油严重 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变量机构角太小，使流量太小，加上内漏影响，因而不能连续对外供压力油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伺服活塞与变量活塞运动不协调，出现偶尔或经常性的脉动 </a:t>
          </a:r>
          <a:endParaRPr lang="zh-CN" altLang="en-US" sz="1400" kern="1200" dirty="0"/>
        </a:p>
      </dsp:txBody>
      <dsp:txXfrm rot="-5400000">
        <a:off x="1977088" y="1644556"/>
        <a:ext cx="4929570" cy="997168"/>
      </dsp:txXfrm>
    </dsp:sp>
    <dsp:sp modelId="{384C0B9E-78A5-407C-A367-97B1EC7E01B4}">
      <dsp:nvSpPr>
        <dsp:cNvPr id="0" name=""/>
        <dsp:cNvSpPr/>
      </dsp:nvSpPr>
      <dsp:spPr>
        <a:xfrm>
          <a:off x="826139" y="1452479"/>
          <a:ext cx="1150948" cy="1381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故障诊断</a:t>
          </a:r>
          <a:endParaRPr lang="zh-CN" altLang="en-US" sz="3100" kern="1200" dirty="0"/>
        </a:p>
      </dsp:txBody>
      <dsp:txXfrm>
        <a:off x="882324" y="1508664"/>
        <a:ext cx="1038578" cy="1268950"/>
      </dsp:txXfrm>
    </dsp:sp>
    <dsp:sp modelId="{9261CBFB-F75B-43C5-AD2E-2BC548C2D7B2}">
      <dsp:nvSpPr>
        <dsp:cNvPr id="0" name=""/>
        <dsp:cNvSpPr/>
      </dsp:nvSpPr>
      <dsp:spPr>
        <a:xfrm rot="5400000">
          <a:off x="3916317" y="1101769"/>
          <a:ext cx="1105056" cy="49835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磨平配油盘与缸体的接触面，单缸研配，并更换柱塞，紧固各连接处螺栓，排出漏损。 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 适当加大变量机构的偏角，排除内部漏损 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偶尔脉动，多因油脏，可更换新油，经常脉动，可能是配合研伤或憋劲，应拆下修研 </a:t>
          </a:r>
          <a:endParaRPr lang="zh-CN" altLang="en-US" sz="1400" kern="1200" dirty="0"/>
        </a:p>
      </dsp:txBody>
      <dsp:txXfrm rot="-5400000">
        <a:off x="1977088" y="3094942"/>
        <a:ext cx="4929570" cy="997168"/>
      </dsp:txXfrm>
    </dsp:sp>
    <dsp:sp modelId="{09C00FF4-A2B8-44FE-9734-2A7EB95AE471}">
      <dsp:nvSpPr>
        <dsp:cNvPr id="0" name=""/>
        <dsp:cNvSpPr/>
      </dsp:nvSpPr>
      <dsp:spPr>
        <a:xfrm>
          <a:off x="826139" y="2902866"/>
          <a:ext cx="1150948" cy="1381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故障排除</a:t>
          </a:r>
          <a:endParaRPr lang="zh-CN" altLang="en-US" sz="3100" kern="1200" dirty="0"/>
        </a:p>
      </dsp:txBody>
      <dsp:txXfrm>
        <a:off x="882324" y="2959051"/>
        <a:ext cx="1038578" cy="1268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16810-B774-4F82-95A1-F8B2FF875D8F}">
      <dsp:nvSpPr>
        <dsp:cNvPr id="0" name=""/>
        <dsp:cNvSpPr/>
      </dsp:nvSpPr>
      <dsp:spPr>
        <a:xfrm rot="5400000">
          <a:off x="3916317" y="-1799004"/>
          <a:ext cx="1105056" cy="49835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/>
            <a:t> 异常发热</a:t>
          </a:r>
          <a:endParaRPr lang="zh-CN" altLang="en-US" sz="2000" b="1" kern="1200" dirty="0"/>
        </a:p>
      </dsp:txBody>
      <dsp:txXfrm rot="-5400000">
        <a:off x="1977088" y="194169"/>
        <a:ext cx="4929570" cy="997168"/>
      </dsp:txXfrm>
    </dsp:sp>
    <dsp:sp modelId="{159E2890-E447-4974-B06F-1F52C10A1503}">
      <dsp:nvSpPr>
        <dsp:cNvPr id="0" name=""/>
        <dsp:cNvSpPr/>
      </dsp:nvSpPr>
      <dsp:spPr>
        <a:xfrm>
          <a:off x="826139" y="2092"/>
          <a:ext cx="1150948" cy="1381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故障现象</a:t>
          </a:r>
          <a:endParaRPr lang="zh-CN" altLang="en-US" sz="3100" kern="1200" dirty="0"/>
        </a:p>
      </dsp:txBody>
      <dsp:txXfrm>
        <a:off x="882324" y="58277"/>
        <a:ext cx="1038578" cy="1268950"/>
      </dsp:txXfrm>
    </dsp:sp>
    <dsp:sp modelId="{44F8F6ED-D043-47C8-A85E-34AE3DC27091}">
      <dsp:nvSpPr>
        <dsp:cNvPr id="0" name=""/>
        <dsp:cNvSpPr/>
      </dsp:nvSpPr>
      <dsp:spPr>
        <a:xfrm rot="5400000">
          <a:off x="3916317" y="-348617"/>
          <a:ext cx="1105056" cy="49835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i="0" u="none" kern="1200" dirty="0" smtClean="0"/>
            <a:t>柱塞泵内部油液漏损太大 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柱塞泵体内运动件磨损异常 </a:t>
          </a:r>
          <a:endParaRPr lang="zh-CN" altLang="en-US" sz="1400" kern="1200" dirty="0"/>
        </a:p>
      </dsp:txBody>
      <dsp:txXfrm rot="-5400000">
        <a:off x="1977088" y="1644556"/>
        <a:ext cx="4929570" cy="997168"/>
      </dsp:txXfrm>
    </dsp:sp>
    <dsp:sp modelId="{384C0B9E-78A5-407C-A367-97B1EC7E01B4}">
      <dsp:nvSpPr>
        <dsp:cNvPr id="0" name=""/>
        <dsp:cNvSpPr/>
      </dsp:nvSpPr>
      <dsp:spPr>
        <a:xfrm>
          <a:off x="826139" y="1452479"/>
          <a:ext cx="1150948" cy="1381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故障诊断</a:t>
          </a:r>
          <a:endParaRPr lang="zh-CN" altLang="en-US" sz="3100" kern="1200" dirty="0"/>
        </a:p>
      </dsp:txBody>
      <dsp:txXfrm>
        <a:off x="882324" y="1508664"/>
        <a:ext cx="1038578" cy="1268950"/>
      </dsp:txXfrm>
    </dsp:sp>
    <dsp:sp modelId="{9261CBFB-F75B-43C5-AD2E-2BC548C2D7B2}">
      <dsp:nvSpPr>
        <dsp:cNvPr id="0" name=""/>
        <dsp:cNvSpPr/>
      </dsp:nvSpPr>
      <dsp:spPr>
        <a:xfrm rot="5400000">
          <a:off x="3916317" y="1101769"/>
          <a:ext cx="1105056" cy="49835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检修柱塞泵，减小泄漏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 修复或更换磨损件，并排除异常陌生的原因 </a:t>
          </a:r>
          <a:endParaRPr lang="zh-CN" altLang="en-US" sz="1400" kern="1200" dirty="0"/>
        </a:p>
      </dsp:txBody>
      <dsp:txXfrm rot="-5400000">
        <a:off x="1977088" y="3094942"/>
        <a:ext cx="4929570" cy="997168"/>
      </dsp:txXfrm>
    </dsp:sp>
    <dsp:sp modelId="{09C00FF4-A2B8-44FE-9734-2A7EB95AE471}">
      <dsp:nvSpPr>
        <dsp:cNvPr id="0" name=""/>
        <dsp:cNvSpPr/>
      </dsp:nvSpPr>
      <dsp:spPr>
        <a:xfrm>
          <a:off x="826139" y="2902866"/>
          <a:ext cx="1150948" cy="1381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故障排除</a:t>
          </a:r>
          <a:endParaRPr lang="zh-CN" altLang="en-US" sz="3100" kern="1200" dirty="0"/>
        </a:p>
      </dsp:txBody>
      <dsp:txXfrm>
        <a:off x="882324" y="2959051"/>
        <a:ext cx="1038578" cy="1268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16810-B774-4F82-95A1-F8B2FF875D8F}">
      <dsp:nvSpPr>
        <dsp:cNvPr id="0" name=""/>
        <dsp:cNvSpPr/>
      </dsp:nvSpPr>
      <dsp:spPr>
        <a:xfrm rot="5400000">
          <a:off x="3916317" y="-1799004"/>
          <a:ext cx="1105056" cy="498351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/>
            <a:t> 流量不足</a:t>
          </a:r>
          <a:endParaRPr lang="zh-CN" altLang="en-US" sz="2000" b="1" kern="1200" dirty="0"/>
        </a:p>
      </dsp:txBody>
      <dsp:txXfrm rot="-5400000">
        <a:off x="1977088" y="194169"/>
        <a:ext cx="4929570" cy="997168"/>
      </dsp:txXfrm>
    </dsp:sp>
    <dsp:sp modelId="{159E2890-E447-4974-B06F-1F52C10A1503}">
      <dsp:nvSpPr>
        <dsp:cNvPr id="0" name=""/>
        <dsp:cNvSpPr/>
      </dsp:nvSpPr>
      <dsp:spPr>
        <a:xfrm>
          <a:off x="826139" y="2092"/>
          <a:ext cx="1150948" cy="1381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故障现象</a:t>
          </a:r>
          <a:endParaRPr lang="zh-CN" altLang="en-US" sz="3100" kern="1200" dirty="0"/>
        </a:p>
      </dsp:txBody>
      <dsp:txXfrm>
        <a:off x="882324" y="58277"/>
        <a:ext cx="1038578" cy="1268950"/>
      </dsp:txXfrm>
    </dsp:sp>
    <dsp:sp modelId="{44F8F6ED-D043-47C8-A85E-34AE3DC27091}">
      <dsp:nvSpPr>
        <dsp:cNvPr id="0" name=""/>
        <dsp:cNvSpPr/>
      </dsp:nvSpPr>
      <dsp:spPr>
        <a:xfrm rot="5400000">
          <a:off x="3916317" y="-348617"/>
          <a:ext cx="1105056" cy="498351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i="0" u="none" kern="1200" dirty="0" smtClean="0"/>
            <a:t>泵壳体内未充满液压油并存有空气 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柱塞泵中心弹簧折断，使柱塞不能回程，造成缸体和配流盘失去密封性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配油盘及缸体或柱塞与缸体之间磨损 </a:t>
          </a:r>
          <a:endParaRPr lang="zh-CN" altLang="en-US" sz="1400" kern="1200" dirty="0"/>
        </a:p>
      </dsp:txBody>
      <dsp:txXfrm rot="-5400000">
        <a:off x="1977088" y="1644556"/>
        <a:ext cx="4929570" cy="997168"/>
      </dsp:txXfrm>
    </dsp:sp>
    <dsp:sp modelId="{384C0B9E-78A5-407C-A367-97B1EC7E01B4}">
      <dsp:nvSpPr>
        <dsp:cNvPr id="0" name=""/>
        <dsp:cNvSpPr/>
      </dsp:nvSpPr>
      <dsp:spPr>
        <a:xfrm>
          <a:off x="826139" y="1452479"/>
          <a:ext cx="1150948" cy="1381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故障诊断</a:t>
          </a:r>
          <a:endParaRPr lang="zh-CN" altLang="en-US" sz="3100" kern="1200" dirty="0"/>
        </a:p>
      </dsp:txBody>
      <dsp:txXfrm>
        <a:off x="882324" y="1508664"/>
        <a:ext cx="1038578" cy="1268950"/>
      </dsp:txXfrm>
    </dsp:sp>
    <dsp:sp modelId="{9261CBFB-F75B-43C5-AD2E-2BC548C2D7B2}">
      <dsp:nvSpPr>
        <dsp:cNvPr id="0" name=""/>
        <dsp:cNvSpPr/>
      </dsp:nvSpPr>
      <dsp:spPr>
        <a:xfrm rot="5400000">
          <a:off x="3916317" y="1101769"/>
          <a:ext cx="1105056" cy="49835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排出泵内空气 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 更换损坏的中心弹簧 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/>
            <a:t>磨平配油盘与缸体的接触面，单缸研配，并更换柱塞 </a:t>
          </a:r>
          <a:endParaRPr lang="zh-CN" altLang="en-US" sz="1400" kern="1200" dirty="0"/>
        </a:p>
      </dsp:txBody>
      <dsp:txXfrm rot="-5400000">
        <a:off x="1977088" y="3094942"/>
        <a:ext cx="4929570" cy="997168"/>
      </dsp:txXfrm>
    </dsp:sp>
    <dsp:sp modelId="{09C00FF4-A2B8-44FE-9734-2A7EB95AE471}">
      <dsp:nvSpPr>
        <dsp:cNvPr id="0" name=""/>
        <dsp:cNvSpPr/>
      </dsp:nvSpPr>
      <dsp:spPr>
        <a:xfrm>
          <a:off x="826139" y="2902866"/>
          <a:ext cx="1150948" cy="1381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故障排除</a:t>
          </a:r>
          <a:endParaRPr lang="zh-CN" altLang="en-US" sz="3100" kern="1200" dirty="0"/>
        </a:p>
      </dsp:txBody>
      <dsp:txXfrm>
        <a:off x="882324" y="2959051"/>
        <a:ext cx="1038578" cy="1268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07176-A99A-49E8-A61C-21C8431A0222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故障现象</a:t>
          </a:r>
          <a:endParaRPr lang="zh-CN" altLang="en-US" sz="2000" kern="1200" dirty="0"/>
        </a:p>
      </dsp:txBody>
      <dsp:txXfrm rot="-5400000">
        <a:off x="0" y="522165"/>
        <a:ext cx="1038004" cy="444858"/>
      </dsp:txXfrm>
    </dsp:sp>
    <dsp:sp modelId="{94D773ED-6583-44D4-884A-DDC0683517E1}">
      <dsp:nvSpPr>
        <dsp:cNvPr id="0" name=""/>
        <dsp:cNvSpPr/>
      </dsp:nvSpPr>
      <dsp:spPr>
        <a:xfrm rot="5400000">
          <a:off x="3084818" y="-2043650"/>
          <a:ext cx="964367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压力提不高，压力脉动或流量不足</a:t>
          </a:r>
          <a:endParaRPr lang="zh-CN" altLang="en-US" sz="2000" kern="1200" dirty="0"/>
        </a:p>
      </dsp:txBody>
      <dsp:txXfrm rot="-5400000">
        <a:off x="1038005" y="50240"/>
        <a:ext cx="5010918" cy="870213"/>
      </dsp:txXfrm>
    </dsp:sp>
    <dsp:sp modelId="{899737CD-8529-4F9A-A30D-82D5170039D6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故障诊断</a:t>
          </a:r>
          <a:endParaRPr lang="zh-CN" altLang="en-US" sz="2000" kern="1200" dirty="0"/>
        </a:p>
      </dsp:txBody>
      <dsp:txXfrm rot="-5400000">
        <a:off x="0" y="1809570"/>
        <a:ext cx="1038004" cy="444858"/>
      </dsp:txXfrm>
    </dsp:sp>
    <dsp:sp modelId="{2D670DAE-655C-49C5-A6EE-AA53F8157FF3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配油盘及缸体或柱塞与缸体之间磨损 ，</a:t>
          </a:r>
          <a:r>
            <a:rPr lang="zh-CN" altLang="en-US" sz="2000" b="0" i="0" u="none" kern="1200" dirty="0" smtClean="0"/>
            <a:t>漏油严重 </a:t>
          </a:r>
          <a:endParaRPr lang="zh-CN" altLang="en-US" sz="2000" kern="1200" dirty="0"/>
        </a:p>
      </dsp:txBody>
      <dsp:txXfrm rot="-5400000">
        <a:off x="1038004" y="1337621"/>
        <a:ext cx="5010943" cy="869756"/>
      </dsp:txXfrm>
    </dsp:sp>
    <dsp:sp modelId="{FA1C9734-E73F-4BF2-8404-588258A3BCCD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故障排除</a:t>
          </a:r>
          <a:endParaRPr lang="zh-CN" altLang="en-US" sz="2000" kern="1200" dirty="0"/>
        </a:p>
      </dsp:txBody>
      <dsp:txXfrm rot="-5400000">
        <a:off x="0" y="3096976"/>
        <a:ext cx="1038004" cy="444858"/>
      </dsp:txXfrm>
    </dsp:sp>
    <dsp:sp modelId="{9411BF4C-E280-4766-B941-5FD4D95F3D74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磨平配油盘与缸体的接触面，单缸研配，并更换柱塞 </a:t>
          </a:r>
          <a:endParaRPr lang="zh-CN" altLang="en-US" sz="2000" kern="1200" dirty="0"/>
        </a:p>
      </dsp:txBody>
      <dsp:txXfrm rot="-5400000">
        <a:off x="1038004" y="2625025"/>
        <a:ext cx="5010943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42B6E-1F98-4162-AB2D-3AF35811F3E4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9E4ED-0D3A-4545-8ED9-6A78FC7563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09790F8-7177-4EAB-B266-AD0BA172F3C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2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11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CAFABEF-0067-4C79-8D67-398BFF03CD0F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12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latin typeface="Arial" charset="0"/>
                <a:ea typeface="宋体" charset="-122"/>
              </a:rPr>
              <a:t>2</a:t>
            </a:r>
            <a:r>
              <a:rPr lang="zh-CN" altLang="en-US" dirty="0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dirty="0" smtClean="0">
                <a:latin typeface="Arial" charset="0"/>
                <a:ea typeface="宋体" charset="-122"/>
              </a:rPr>
              <a:t>50</a:t>
            </a:r>
            <a:r>
              <a:rPr lang="zh-CN" altLang="en-US" dirty="0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dirty="0" smtClean="0">
                <a:latin typeface="Arial" charset="0"/>
                <a:ea typeface="宋体" charset="-122"/>
              </a:rPr>
              <a:t>200</a:t>
            </a:r>
            <a:r>
              <a:rPr lang="zh-CN" altLang="en-US" dirty="0" smtClean="0">
                <a:latin typeface="Arial" charset="0"/>
                <a:ea typeface="宋体" charset="-122"/>
              </a:rPr>
              <a:t>左右</a:t>
            </a:r>
            <a:r>
              <a:rPr lang="en-US" altLang="zh-CN" dirty="0" smtClean="0">
                <a:latin typeface="Arial" charset="0"/>
                <a:ea typeface="宋体" charset="-122"/>
              </a:rPr>
              <a:t>IP</a:t>
            </a:r>
            <a:r>
              <a:rPr lang="zh-CN" altLang="en-US" dirty="0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dirty="0" smtClean="0">
                <a:latin typeface="Arial" charset="0"/>
                <a:ea typeface="宋体" charset="-122"/>
              </a:rPr>
              <a:t>10</a:t>
            </a:r>
            <a:r>
              <a:rPr lang="zh-CN" altLang="en-US" dirty="0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dirty="0" smtClean="0">
                <a:latin typeface="Arial" charset="0"/>
                <a:ea typeface="宋体" charset="-122"/>
              </a:rPr>
              <a:t>PPT</a:t>
            </a:r>
            <a:r>
              <a:rPr lang="zh-CN" altLang="en-US" dirty="0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dirty="0" smtClean="0">
                <a:latin typeface="Arial" charset="0"/>
                <a:ea typeface="宋体" charset="-122"/>
              </a:rPr>
              <a:t>21000</a:t>
            </a:r>
            <a:r>
              <a:rPr lang="zh-CN" altLang="en-US" dirty="0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dirty="0" smtClean="0">
                <a:latin typeface="Arial" charset="0"/>
                <a:ea typeface="宋体" charset="-122"/>
              </a:rPr>
              <a:t>PPT</a:t>
            </a:r>
            <a:r>
              <a:rPr lang="zh-CN" altLang="en-US" dirty="0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dirty="0" err="1" smtClean="0">
                <a:latin typeface="Arial" charset="0"/>
                <a:ea typeface="宋体" charset="-122"/>
              </a:rPr>
              <a:t>powerpoint</a:t>
            </a:r>
            <a:r>
              <a:rPr lang="zh-CN" altLang="en-US" dirty="0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dirty="0" smtClean="0">
                <a:latin typeface="Arial" charset="0"/>
                <a:ea typeface="宋体" charset="-122"/>
              </a:rPr>
              <a:t>PPT</a:t>
            </a:r>
            <a:r>
              <a:rPr lang="zh-CN" altLang="en-US" dirty="0" smtClean="0">
                <a:latin typeface="Arial" charset="0"/>
                <a:ea typeface="宋体" charset="-122"/>
              </a:rPr>
              <a:t>论坛扑奔</a:t>
            </a:r>
            <a:r>
              <a:rPr lang="en-US" altLang="zh-CN" dirty="0" smtClean="0">
                <a:latin typeface="Arial" charset="0"/>
                <a:ea typeface="宋体" charset="-122"/>
              </a:rPr>
              <a:t>PPT</a:t>
            </a:r>
            <a:r>
              <a:rPr lang="zh-CN" altLang="en-US" dirty="0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CAFABEF-0067-4C79-8D67-398BFF03CD0F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13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latin typeface="Arial" charset="0"/>
                <a:ea typeface="宋体" charset="-122"/>
              </a:rPr>
              <a:t>2</a:t>
            </a:r>
            <a:r>
              <a:rPr lang="zh-CN" altLang="en-US" dirty="0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dirty="0" smtClean="0">
                <a:latin typeface="Arial" charset="0"/>
                <a:ea typeface="宋体" charset="-122"/>
              </a:rPr>
              <a:t>50</a:t>
            </a:r>
            <a:r>
              <a:rPr lang="zh-CN" altLang="en-US" dirty="0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dirty="0" smtClean="0">
                <a:latin typeface="Arial" charset="0"/>
                <a:ea typeface="宋体" charset="-122"/>
              </a:rPr>
              <a:t>200</a:t>
            </a:r>
            <a:r>
              <a:rPr lang="zh-CN" altLang="en-US" dirty="0" smtClean="0">
                <a:latin typeface="Arial" charset="0"/>
                <a:ea typeface="宋体" charset="-122"/>
              </a:rPr>
              <a:t>左右</a:t>
            </a:r>
            <a:r>
              <a:rPr lang="en-US" altLang="zh-CN" dirty="0" smtClean="0">
                <a:latin typeface="Arial" charset="0"/>
                <a:ea typeface="宋体" charset="-122"/>
              </a:rPr>
              <a:t>IP</a:t>
            </a:r>
            <a:r>
              <a:rPr lang="zh-CN" altLang="en-US" dirty="0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dirty="0" smtClean="0">
                <a:latin typeface="Arial" charset="0"/>
                <a:ea typeface="宋体" charset="-122"/>
              </a:rPr>
              <a:t>10</a:t>
            </a:r>
            <a:r>
              <a:rPr lang="zh-CN" altLang="en-US" dirty="0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dirty="0" smtClean="0">
                <a:latin typeface="Arial" charset="0"/>
                <a:ea typeface="宋体" charset="-122"/>
              </a:rPr>
              <a:t>PPT</a:t>
            </a:r>
            <a:r>
              <a:rPr lang="zh-CN" altLang="en-US" dirty="0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dirty="0" smtClean="0">
                <a:latin typeface="Arial" charset="0"/>
                <a:ea typeface="宋体" charset="-122"/>
              </a:rPr>
              <a:t>21000</a:t>
            </a:r>
            <a:r>
              <a:rPr lang="zh-CN" altLang="en-US" dirty="0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dirty="0" smtClean="0">
                <a:latin typeface="Arial" charset="0"/>
                <a:ea typeface="宋体" charset="-122"/>
              </a:rPr>
              <a:t>PPT</a:t>
            </a:r>
            <a:r>
              <a:rPr lang="zh-CN" altLang="en-US" dirty="0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dirty="0" err="1" smtClean="0">
                <a:latin typeface="Arial" charset="0"/>
                <a:ea typeface="宋体" charset="-122"/>
              </a:rPr>
              <a:t>powerpoint</a:t>
            </a:r>
            <a:r>
              <a:rPr lang="zh-CN" altLang="en-US" dirty="0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dirty="0" smtClean="0">
                <a:latin typeface="Arial" charset="0"/>
                <a:ea typeface="宋体" charset="-122"/>
              </a:rPr>
              <a:t>PPT</a:t>
            </a:r>
            <a:r>
              <a:rPr lang="zh-CN" altLang="en-US" dirty="0" smtClean="0">
                <a:latin typeface="Arial" charset="0"/>
                <a:ea typeface="宋体" charset="-122"/>
              </a:rPr>
              <a:t>论坛扑奔</a:t>
            </a:r>
            <a:r>
              <a:rPr lang="en-US" altLang="zh-CN" dirty="0" smtClean="0">
                <a:latin typeface="Arial" charset="0"/>
                <a:ea typeface="宋体" charset="-122"/>
              </a:rPr>
              <a:t>PPT</a:t>
            </a:r>
            <a:r>
              <a:rPr lang="zh-CN" altLang="en-US" dirty="0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dirty="0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CAFABEF-0067-4C79-8D67-398BFF03CD0F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14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3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4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5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6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7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8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9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2</a:t>
            </a:r>
            <a:r>
              <a:rPr lang="zh-CN" altLang="en-US" smtClean="0">
                <a:latin typeface="Arial" charset="0"/>
                <a:ea typeface="宋体" charset="-122"/>
              </a:rPr>
              <a:t>、营销策略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网络推广：目前已开通百度排名，日消费额</a:t>
            </a:r>
            <a:r>
              <a:rPr lang="en-US" altLang="zh-CN" smtClean="0">
                <a:latin typeface="Arial" charset="0"/>
                <a:ea typeface="宋体" charset="-122"/>
              </a:rPr>
              <a:t>50</a:t>
            </a:r>
            <a:r>
              <a:rPr lang="zh-CN" altLang="en-US" smtClean="0">
                <a:latin typeface="Arial" charset="0"/>
                <a:ea typeface="宋体" charset="-122"/>
              </a:rPr>
              <a:t>元以内，有效访问</a:t>
            </a:r>
            <a:r>
              <a:rPr lang="en-US" altLang="zh-CN" smtClean="0">
                <a:latin typeface="Arial" charset="0"/>
                <a:ea typeface="宋体" charset="-122"/>
              </a:rPr>
              <a:t>200</a:t>
            </a:r>
            <a:r>
              <a:rPr lang="zh-CN" altLang="en-US" smtClean="0">
                <a:latin typeface="Arial" charset="0"/>
                <a:ea typeface="宋体" charset="-122"/>
              </a:rPr>
              <a:t>左右</a:t>
            </a:r>
            <a:r>
              <a:rPr lang="en-US" altLang="zh-CN" smtClean="0">
                <a:latin typeface="Arial" charset="0"/>
                <a:ea typeface="宋体" charset="-122"/>
              </a:rPr>
              <a:t>IP</a:t>
            </a:r>
            <a:r>
              <a:rPr lang="zh-CN" altLang="en-US" smtClean="0">
                <a:latin typeface="Arial" charset="0"/>
                <a:ea typeface="宋体" charset="-122"/>
              </a:rPr>
              <a:t>，有效电话</a:t>
            </a:r>
            <a:r>
              <a:rPr lang="en-US" altLang="zh-CN" smtClean="0">
                <a:latin typeface="Arial" charset="0"/>
                <a:ea typeface="宋体" charset="-122"/>
              </a:rPr>
              <a:t>10</a:t>
            </a:r>
            <a:r>
              <a:rPr lang="zh-CN" altLang="en-US" smtClean="0">
                <a:latin typeface="Arial" charset="0"/>
                <a:ea typeface="宋体" charset="-122"/>
              </a:rPr>
              <a:t>个左右，目前是制作业务主要客户来源。在各网站、论坛、博客发布帖子、文章、作品以吸引人气，目前涉及“锐普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”关键词的页面已经达</a:t>
            </a:r>
            <a:r>
              <a:rPr lang="en-US" altLang="zh-CN" smtClean="0">
                <a:latin typeface="Arial" charset="0"/>
                <a:ea typeface="宋体" charset="-122"/>
              </a:rPr>
              <a:t>21000</a:t>
            </a:r>
            <a:r>
              <a:rPr lang="zh-CN" altLang="en-US" smtClean="0">
                <a:latin typeface="Arial" charset="0"/>
                <a:ea typeface="宋体" charset="-122"/>
              </a:rPr>
              <a:t>个。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培训、书籍推广：培训业务即将由尝试到大规模展开，已有四家出版社联系出版教材事宜，目前仍在协商中。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软件合作推广：目前已经与微软中国、金山软件建立联系，希望借助他们平台推广锐普网站和产品。同时，我们已经研制成功“锐普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助手”小插件，直接嵌入微软</a:t>
            </a:r>
            <a:r>
              <a:rPr lang="en-US" altLang="zh-CN" smtClean="0">
                <a:latin typeface="Arial" charset="0"/>
                <a:ea typeface="宋体" charset="-122"/>
              </a:rPr>
              <a:t>powerpoint</a:t>
            </a:r>
            <a:r>
              <a:rPr lang="zh-CN" altLang="en-US" smtClean="0">
                <a:latin typeface="Arial" charset="0"/>
                <a:ea typeface="宋体" charset="-122"/>
              </a:rPr>
              <a:t>软件。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口碑推广：百分之百尽心为客户服务，建立专业、长期、稳定客户源。同时，我们正在与会展、会务、公关、婚庆公司等联系，建立合作关系。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活动推广：正与微软全球认证中心思递波、中国最有影响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论坛扑奔</a:t>
            </a:r>
            <a:r>
              <a:rPr lang="en-US" altLang="zh-CN" smtClean="0">
                <a:latin typeface="Arial" charset="0"/>
                <a:ea typeface="宋体" charset="-122"/>
              </a:rPr>
              <a:t>PPT</a:t>
            </a:r>
            <a:r>
              <a:rPr lang="zh-CN" altLang="en-US" smtClean="0">
                <a:latin typeface="Arial" charset="0"/>
                <a:ea typeface="宋体" charset="-122"/>
              </a:rPr>
              <a:t>合作，在今后两年推动一系列活动的展开。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>
                <a:latin typeface="Arial" charset="0"/>
                <a:ea typeface="宋体" charset="-122"/>
              </a:rPr>
              <a:t>……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>
                <a:latin typeface="Arial" charset="0"/>
                <a:ea typeface="宋体" charset="-122"/>
              </a:rPr>
              <a:t>逐步开辟更多营销线路，以拓展客户和推动市场发展。</a:t>
            </a:r>
          </a:p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fld id="{BF4E5EB4-8ED9-481E-A127-0789BFDC3849}" type="slidenum">
              <a:rPr lang="en-US" altLang="zh-CN">
                <a:latin typeface="Arial" pitchFamily="34" charset="0"/>
                <a:ea typeface="+mn-ea"/>
              </a:rPr>
              <a:pPr>
                <a:defRPr/>
              </a:pPr>
              <a:t>10</a:t>
            </a:fld>
            <a:endParaRPr lang="en-US" altLang="zh-CN"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png"/><Relationship Id="rId7" Type="http://schemas.openxmlformats.org/officeDocument/2006/relationships/hyperlink" Target="../&#25945;&#23398;&#39033;&#30446;&#30446;&#24405;.pptx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hyperlink" Target="../&#25945;&#23398;&#39033;&#30446;&#30446;&#24405;.pptx" TargetMode="Externa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../&#25945;&#23398;&#39033;&#30446;&#30446;&#24405;.pptx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4" y="0"/>
            <a:ext cx="817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0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20000" y="798463"/>
            <a:ext cx="7704000" cy="4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25400" dir="7200000" algn="ctr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lIns="91286" tIns="45640" rIns="91286" bIns="45640" anchor="ctr"/>
          <a:lstStyle/>
          <a:p>
            <a:pPr algn="ctr">
              <a:defRPr/>
            </a:pPr>
            <a:endParaRPr lang="zh-CN" altLang="zh-CN" sz="1600" dirty="0">
              <a:solidFill>
                <a:schemeClr val="bg1"/>
              </a:solidFill>
              <a:latin typeface="方正综艺简体"/>
            </a:endParaRPr>
          </a:p>
        </p:txBody>
      </p:sp>
      <p:sp>
        <p:nvSpPr>
          <p:cNvPr id="9" name="圆角矩形 8">
            <a:hlinkClick r:id="" action="ppaction://hlinkshowjump?jump=previousslide"/>
          </p:cNvPr>
          <p:cNvSpPr/>
          <p:nvPr userDrawn="1"/>
        </p:nvSpPr>
        <p:spPr>
          <a:xfrm>
            <a:off x="8679908" y="1484784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上一页</a:t>
            </a:r>
            <a:endParaRPr lang="zh-CN" altLang="en-US" dirty="0"/>
          </a:p>
        </p:txBody>
      </p:sp>
      <p:sp>
        <p:nvSpPr>
          <p:cNvPr id="10" name="圆角矩形 9">
            <a:hlinkClick r:id="" action="ppaction://hlinkshowjump?jump=nextslide"/>
          </p:cNvPr>
          <p:cNvSpPr/>
          <p:nvPr userDrawn="1"/>
        </p:nvSpPr>
        <p:spPr>
          <a:xfrm>
            <a:off x="8679908" y="4086762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下一页</a:t>
            </a:r>
            <a:endParaRPr lang="zh-CN" altLang="en-US" dirty="0"/>
          </a:p>
        </p:txBody>
      </p:sp>
      <p:sp>
        <p:nvSpPr>
          <p:cNvPr id="12" name="圆角矩形 11">
            <a:hlinkClick r:id="rId6" action="ppaction://hlinksldjump"/>
          </p:cNvPr>
          <p:cNvSpPr/>
          <p:nvPr userDrawn="1"/>
        </p:nvSpPr>
        <p:spPr>
          <a:xfrm>
            <a:off x="8676456" y="2780928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章节首页</a:t>
            </a:r>
            <a:endParaRPr lang="zh-CN" altLang="en-US" dirty="0"/>
          </a:p>
        </p:txBody>
      </p:sp>
      <p:grpSp>
        <p:nvGrpSpPr>
          <p:cNvPr id="28" name="组合 27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29" name="Picture 4" descr="C:\Documents and Settings\Administrator\桌面\GIF图片4\team_brainstorming_lg_nwm.gif">
              <a:hlinkClick r:id="rId7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9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97716" y="6608385"/>
            <a:ext cx="6917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元件拆装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液压泵的拆装与维修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 userDrawn="1"/>
        </p:nvSpPr>
        <p:spPr bwMode="auto">
          <a:xfrm>
            <a:off x="720000" y="798463"/>
            <a:ext cx="7704000" cy="43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0800" dist="25400" dir="7200000" algn="ctr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"/>
          </a:scene3d>
          <a:sp3d prstMaterial="matte">
            <a:bevelT w="88900" h="88900"/>
          </a:sp3d>
        </p:spPr>
        <p:txBody>
          <a:bodyPr lIns="91286" tIns="45640" rIns="91286" bIns="45640" anchor="ctr"/>
          <a:lstStyle/>
          <a:p>
            <a:pPr algn="ctr">
              <a:defRPr/>
            </a:pPr>
            <a:endParaRPr lang="zh-CN" altLang="zh-CN" sz="1600" dirty="0">
              <a:solidFill>
                <a:schemeClr val="bg1"/>
              </a:solidFill>
              <a:latin typeface="方正综艺简体"/>
            </a:endParaRPr>
          </a:p>
        </p:txBody>
      </p:sp>
      <p:sp>
        <p:nvSpPr>
          <p:cNvPr id="8" name="圆角矩形 7">
            <a:hlinkClick r:id="" action="ppaction://hlinkshowjump?jump=nextslide"/>
          </p:cNvPr>
          <p:cNvSpPr/>
          <p:nvPr userDrawn="1"/>
        </p:nvSpPr>
        <p:spPr>
          <a:xfrm>
            <a:off x="8679908" y="2852936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下一页</a:t>
            </a:r>
            <a:endParaRPr lang="zh-CN" altLang="en-US" dirty="0"/>
          </a:p>
        </p:txBody>
      </p:sp>
      <p:sp>
        <p:nvSpPr>
          <p:cNvPr id="19" name="矩形 18"/>
          <p:cNvSpPr/>
          <p:nvPr userDrawn="1"/>
        </p:nvSpPr>
        <p:spPr>
          <a:xfrm>
            <a:off x="17" y="332656"/>
            <a:ext cx="492443" cy="3384901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r>
              <a:rPr lang="zh-CN" altLang="zh-CN" sz="2000" b="1" dirty="0" smtClean="0">
                <a:solidFill>
                  <a:srgbClr val="FFFF00"/>
                </a:solidFill>
                <a:latin typeface="+mn-ea"/>
              </a:rPr>
              <a:t>液压与气动系统的应用与维修</a:t>
            </a:r>
            <a:endParaRPr lang="zh-CN" altLang="en-US" sz="2000" b="1" dirty="0">
              <a:solidFill>
                <a:srgbClr val="FFFF00"/>
              </a:solidFill>
              <a:latin typeface="+mn-ea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21" name="Picture 4" descr="C:\Documents and Settings\Administrator\桌面\GIF图片4\team_brainstorming_lg_nwm.gif">
              <a:hlinkClick r:id="rId5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797716" y="6608385"/>
            <a:ext cx="6917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元件拆装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液压泵的拆装与维修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5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79" y="0"/>
            <a:ext cx="817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 preferRelativeResize="0"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251" y="-91440"/>
            <a:ext cx="611188" cy="70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or\桌面\LOGO黑副本.png" hidden="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8700" y="171450"/>
            <a:ext cx="10795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>
            <a:hlinkClick r:id="" action="ppaction://hlinkshowjump?jump=previousslide"/>
          </p:cNvPr>
          <p:cNvSpPr/>
          <p:nvPr userDrawn="1"/>
        </p:nvSpPr>
        <p:spPr>
          <a:xfrm>
            <a:off x="8679908" y="2862626"/>
            <a:ext cx="428596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上一页</a:t>
            </a:r>
            <a:endParaRPr lang="zh-CN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7716" y="6608385"/>
            <a:ext cx="6917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您当前的位置：封面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课件目录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教学项目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200" b="1" spc="200" dirty="0" smtClean="0">
                <a:ln w="29210"/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元件拆装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子情景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液压泵的拆装与维修</a:t>
            </a:r>
            <a:endParaRPr lang="zh-CN" altLang="en-US" sz="12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252536" y="5590021"/>
            <a:ext cx="1067861" cy="1295363"/>
            <a:chOff x="-252536" y="5590021"/>
            <a:chExt cx="1067861" cy="1295363"/>
          </a:xfrm>
        </p:grpSpPr>
        <p:pic>
          <p:nvPicPr>
            <p:cNvPr id="12" name="Picture 4" descr="C:\Documents and Settings\Administrator\桌面\GIF图片4\team_brainstorming_lg_nwm.gif">
              <a:hlinkClick r:id="rId6" action="ppaction://hlinkpres?slideindex=1&amp;slidetitle="/>
            </p:cNvPr>
            <p:cNvPicPr>
              <a:picLocks noChangeAspect="1" noChangeArrowheads="1" noCrop="1"/>
            </p:cNvPicPr>
            <p:nvPr userDrawn="1"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36" y="5817523"/>
              <a:ext cx="1067861" cy="106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 userDrawn="1"/>
          </p:nvSpPr>
          <p:spPr>
            <a:xfrm>
              <a:off x="-37977" y="5590021"/>
              <a:ext cx="649537" cy="646331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tx1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课件</a:t>
              </a:r>
              <a:endParaRPr lang="en-US" altLang="zh-CN" b="1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zh-CN" altLang="en-US" b="1" dirty="0" smtClean="0">
                  <a:latin typeface="华文行楷" panose="02010800040101010101" pitchFamily="2" charset="-122"/>
                  <a:ea typeface="华文行楷" panose="02010800040101010101" pitchFamily="2" charset="-122"/>
                </a:rPr>
                <a:t>目录</a:t>
              </a:r>
              <a:endParaRPr lang="zh-CN" altLang="en-US" b="1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6" name="Picture 2" descr="C:\片头+素材\LOGO\柳州职业技术学院LOGO（PNG)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4198"/>
            <a:ext cx="2304256" cy="3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EC99F-AD52-40A3-9610-D206A9F269A7}" type="datetimeFigureOut">
              <a:rPr lang="zh-CN" altLang="en-US" smtClean="0"/>
              <a:pPr/>
              <a:t>2014-9-14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04C6-28D1-48DD-91CA-EAA1222D2A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2.xml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work\培训\培训2\新建文件夹\未标题-18.png"/>
          <p:cNvPicPr>
            <a:picLocks noChangeAspect="1" noChangeArrowheads="1"/>
          </p:cNvPicPr>
          <p:nvPr/>
        </p:nvPicPr>
        <p:blipFill>
          <a:blip r:embed="rId2" cstate="print"/>
          <a:srcRect l="24448" t="8525" r="7227" b="8525"/>
          <a:stretch>
            <a:fillRect/>
          </a:stretch>
        </p:blipFill>
        <p:spPr bwMode="auto">
          <a:xfrm>
            <a:off x="857224" y="785794"/>
            <a:ext cx="7387183" cy="592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"/>
          <p:cNvSpPr/>
          <p:nvPr/>
        </p:nvSpPr>
        <p:spPr>
          <a:xfrm>
            <a:off x="1714480" y="2276017"/>
            <a:ext cx="5317842" cy="3439600"/>
          </a:xfrm>
          <a:prstGeom prst="roundRect">
            <a:avLst>
              <a:gd name="adj" fmla="val 10942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87" tIns="33794" rIns="67587" bIns="33794" anchor="ctr"/>
          <a:lstStyle/>
          <a:p>
            <a:pPr algn="ctr" defTabSz="950407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672" y="1242997"/>
            <a:ext cx="3836225" cy="3760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67587" tIns="33794" rIns="67587" bIns="33794">
            <a:spAutoFit/>
          </a:bodyPr>
          <a:lstStyle/>
          <a:p>
            <a:pPr defTabSz="9504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子情景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1.2   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液压泵的拆装与维修</a:t>
            </a:r>
            <a:endParaRPr lang="zh-CN" altLang="en-US" sz="2000" b="1" dirty="0">
              <a:effectLst>
                <a:reflection blurRad="6350" stA="55000" endA="300" endPos="455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103"/>
          <p:cNvGrpSpPr>
            <a:grpSpLocks/>
          </p:cNvGrpSpPr>
          <p:nvPr/>
        </p:nvGrpSpPr>
        <p:grpSpPr bwMode="auto">
          <a:xfrm>
            <a:off x="3743319" y="2047689"/>
            <a:ext cx="3071813" cy="609600"/>
            <a:chOff x="6667958" y="1865413"/>
            <a:chExt cx="4318696" cy="642943"/>
          </a:xfrm>
        </p:grpSpPr>
        <p:sp>
          <p:nvSpPr>
            <p:cNvPr id="7" name="AutoShape 24">
              <a:hlinkClick r:id="rId3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1865413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圆角矩形 7">
              <a:hlinkClick r:id="rId3" action="ppaction://hlinksldjump"/>
            </p:cNvPr>
            <p:cNvSpPr/>
            <p:nvPr/>
          </p:nvSpPr>
          <p:spPr>
            <a:xfrm>
              <a:off x="6721523" y="1921671"/>
              <a:ext cx="4218261" cy="128589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25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533497" y="2018318"/>
              <a:ext cx="2223013" cy="38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任务说明</a:t>
              </a:r>
            </a:p>
          </p:txBody>
        </p:sp>
      </p:grpSp>
      <p:grpSp>
        <p:nvGrpSpPr>
          <p:cNvPr id="11" name="组合 104"/>
          <p:cNvGrpSpPr>
            <a:grpSpLocks/>
          </p:cNvGrpSpPr>
          <p:nvPr/>
        </p:nvGrpSpPr>
        <p:grpSpPr bwMode="auto">
          <a:xfrm>
            <a:off x="3743319" y="3129729"/>
            <a:ext cx="3071813" cy="609600"/>
            <a:chOff x="6667958" y="3006103"/>
            <a:chExt cx="4318696" cy="642943"/>
          </a:xfrm>
        </p:grpSpPr>
        <p:sp>
          <p:nvSpPr>
            <p:cNvPr id="21" name="AutoShape 24">
              <a:hlinkClick r:id="rId4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3006103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圆角矩形 21">
              <a:hlinkClick r:id="rId4" action="ppaction://hlinksldjump"/>
            </p:cNvPr>
            <p:cNvSpPr/>
            <p:nvPr/>
          </p:nvSpPr>
          <p:spPr>
            <a:xfrm>
              <a:off x="6721523" y="3062361"/>
              <a:ext cx="4218261" cy="128589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67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444876" y="3159006"/>
              <a:ext cx="2597088" cy="38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背景知识</a:t>
              </a:r>
            </a:p>
          </p:txBody>
        </p:sp>
      </p:grpSp>
      <p:grpSp>
        <p:nvGrpSpPr>
          <p:cNvPr id="25" name="组合 105"/>
          <p:cNvGrpSpPr>
            <a:grpSpLocks/>
          </p:cNvGrpSpPr>
          <p:nvPr/>
        </p:nvGrpSpPr>
        <p:grpSpPr bwMode="auto">
          <a:xfrm>
            <a:off x="3743319" y="4223199"/>
            <a:ext cx="3071813" cy="609600"/>
            <a:chOff x="6667958" y="4160648"/>
            <a:chExt cx="4318696" cy="642943"/>
          </a:xfrm>
        </p:grpSpPr>
        <p:sp>
          <p:nvSpPr>
            <p:cNvPr id="35" name="AutoShape 24">
              <a:hlinkClick r:id="rId5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4160648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圆角矩形 35">
              <a:hlinkClick r:id="rId5" action="ppaction://hlinksldjump"/>
            </p:cNvPr>
            <p:cNvSpPr/>
            <p:nvPr/>
          </p:nvSpPr>
          <p:spPr>
            <a:xfrm>
              <a:off x="6721523" y="4216906"/>
              <a:ext cx="4218261" cy="128589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TextBox 78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406182" y="4313553"/>
              <a:ext cx="2535379" cy="38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项目实施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110"/>
          <p:cNvGrpSpPr>
            <a:grpSpLocks/>
          </p:cNvGrpSpPr>
          <p:nvPr/>
        </p:nvGrpSpPr>
        <p:grpSpPr bwMode="auto">
          <a:xfrm>
            <a:off x="3743319" y="5291903"/>
            <a:ext cx="3071813" cy="607696"/>
            <a:chOff x="6667958" y="5287483"/>
            <a:chExt cx="4318696" cy="642943"/>
          </a:xfrm>
        </p:grpSpPr>
        <p:sp>
          <p:nvSpPr>
            <p:cNvPr id="49" name="AutoShape 24">
              <a:hlinkClick r:id="rId6" action="ppaction://hlinksldjump" highlightClick="1"/>
              <a:hlinkHover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6667958" y="5287483"/>
              <a:ext cx="4318696" cy="64294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1"/>
              <a:tileRect/>
            </a:gra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50407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圆角矩形 49">
              <a:hlinkClick r:id="rId6" action="ppaction://hlinksldjump"/>
            </p:cNvPr>
            <p:cNvSpPr/>
            <p:nvPr/>
          </p:nvSpPr>
          <p:spPr>
            <a:xfrm>
              <a:off x="6721523" y="5343917"/>
              <a:ext cx="4218261" cy="128992"/>
            </a:xfrm>
            <a:prstGeom prst="roundRect">
              <a:avLst>
                <a:gd name="adj" fmla="val 23067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5040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TextBox 89"/>
            <p:cNvSpPr txBox="1">
              <a:spLocks noChangeArrowheads="1"/>
            </p:cNvSpPr>
            <p:nvPr/>
          </p:nvSpPr>
          <p:spPr bwMode="auto">
            <a:xfrm>
              <a:off x="7124352" y="5440388"/>
              <a:ext cx="3255817" cy="390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中英文对照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4" name="TextBox 4"/>
          <p:cNvSpPr txBox="1">
            <a:spLocks noChangeArrowheads="1"/>
          </p:cNvSpPr>
          <p:nvPr/>
        </p:nvSpPr>
        <p:spPr bwMode="auto">
          <a:xfrm>
            <a:off x="900113" y="257176"/>
            <a:ext cx="4957762" cy="4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情景一  元件拆装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" name="图片 81" descr="CY14-B型泵图片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3500438"/>
            <a:ext cx="2399235" cy="2171414"/>
          </a:xfrm>
          <a:prstGeom prst="rect">
            <a:avLst/>
          </a:prstGeom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74345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轴向柱塞泵故障诊断与排除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3" name="图示 52"/>
          <p:cNvGraphicFramePr/>
          <p:nvPr/>
        </p:nvGraphicFramePr>
        <p:xfrm>
          <a:off x="714348" y="1357298"/>
          <a:ext cx="778674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74345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轴向柱塞泵故障诊断与排除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53" name="图示 52"/>
          <p:cNvGraphicFramePr/>
          <p:nvPr/>
        </p:nvGraphicFramePr>
        <p:xfrm>
          <a:off x="714348" y="1357298"/>
          <a:ext cx="778674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 dirty="0" smtClean="0">
                <a:latin typeface="宋体" charset="-122"/>
              </a:rPr>
              <a:t>项目实施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6" name="图示 1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457706" cy="70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 smtClean="0"/>
              <a:t>中英文对照</a:t>
            </a:r>
          </a:p>
          <a:p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1000100" y="1095502"/>
            <a:ext cx="5400000" cy="720000"/>
            <a:chOff x="1950720" y="657"/>
            <a:chExt cx="2194560" cy="277316"/>
          </a:xfrm>
        </p:grpSpPr>
        <p:sp>
          <p:nvSpPr>
            <p:cNvPr id="46" name="圆角矩形 45"/>
            <p:cNvSpPr/>
            <p:nvPr/>
          </p:nvSpPr>
          <p:spPr>
            <a:xfrm>
              <a:off x="1950720" y="657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圆角矩形 4"/>
            <p:cNvSpPr/>
            <p:nvPr/>
          </p:nvSpPr>
          <p:spPr>
            <a:xfrm>
              <a:off x="1964257" y="14194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泵压力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pump pressure</a:t>
              </a:r>
              <a:endParaRPr lang="zh-CN" altLang="en-US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00100" y="1809882"/>
            <a:ext cx="5400000" cy="720000"/>
            <a:chOff x="1950720" y="291839"/>
            <a:chExt cx="2194560" cy="277316"/>
          </a:xfrm>
        </p:grpSpPr>
        <p:sp>
          <p:nvSpPr>
            <p:cNvPr id="44" name="圆角矩形 43"/>
            <p:cNvSpPr/>
            <p:nvPr/>
          </p:nvSpPr>
          <p:spPr>
            <a:xfrm>
              <a:off x="1950720" y="291839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60117"/>
                <a:satOff val="-449"/>
                <a:lumOff val="106"/>
                <a:alphaOff val="0"/>
              </a:schemeClr>
            </a:fillRef>
            <a:effectRef idx="0">
              <a:schemeClr val="accent2">
                <a:hueOff val="360117"/>
                <a:satOff val="-449"/>
                <a:lumOff val="1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圆角矩形 6"/>
            <p:cNvSpPr/>
            <p:nvPr/>
          </p:nvSpPr>
          <p:spPr>
            <a:xfrm>
              <a:off x="1964257" y="305376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smtClean="0">
                  <a:latin typeface="微软雅黑" pitchFamily="34" charset="-122"/>
                  <a:ea typeface="微软雅黑" pitchFamily="34" charset="-122"/>
                </a:rPr>
                <a:t>压力脉动</a:t>
              </a:r>
              <a:r>
                <a:rPr lang="en-US" sz="2000" kern="1200" smtClean="0">
                  <a:latin typeface="微软雅黑" pitchFamily="34" charset="-122"/>
                  <a:ea typeface="微软雅黑" pitchFamily="34" charset="-122"/>
                </a:rPr>
                <a:t>	pressure fluctuation</a:t>
              </a:r>
              <a:endParaRPr lang="zh-CN" sz="2000" kern="12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00100" y="2524262"/>
            <a:ext cx="5400000" cy="720000"/>
            <a:chOff x="1950720" y="583021"/>
            <a:chExt cx="2194560" cy="277316"/>
          </a:xfrm>
        </p:grpSpPr>
        <p:sp>
          <p:nvSpPr>
            <p:cNvPr id="42" name="圆角矩形 41"/>
            <p:cNvSpPr/>
            <p:nvPr/>
          </p:nvSpPr>
          <p:spPr>
            <a:xfrm>
              <a:off x="1950720" y="583021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20234"/>
                <a:satOff val="-898"/>
                <a:lumOff val="211"/>
                <a:alphaOff val="0"/>
              </a:schemeClr>
            </a:fillRef>
            <a:effectRef idx="0">
              <a:schemeClr val="accent2">
                <a:hueOff val="720234"/>
                <a:satOff val="-898"/>
                <a:lumOff val="2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圆角矩形 8"/>
            <p:cNvSpPr/>
            <p:nvPr/>
          </p:nvSpPr>
          <p:spPr>
            <a:xfrm>
              <a:off x="1964257" y="596558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拆卸 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dismantle 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00100" y="3238642"/>
            <a:ext cx="5400000" cy="720000"/>
            <a:chOff x="1950720" y="874204"/>
            <a:chExt cx="2194560" cy="277316"/>
          </a:xfrm>
        </p:grpSpPr>
        <p:sp>
          <p:nvSpPr>
            <p:cNvPr id="40" name="圆角矩形 39"/>
            <p:cNvSpPr/>
            <p:nvPr/>
          </p:nvSpPr>
          <p:spPr>
            <a:xfrm>
              <a:off x="1950720" y="874204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080351"/>
                <a:satOff val="-1347"/>
                <a:lumOff val="317"/>
                <a:alphaOff val="0"/>
              </a:schemeClr>
            </a:fillRef>
            <a:effectRef idx="0">
              <a:schemeClr val="accent2">
                <a:hueOff val="1080351"/>
                <a:satOff val="-1347"/>
                <a:lumOff val="3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圆角矩形 10"/>
            <p:cNvSpPr/>
            <p:nvPr/>
          </p:nvSpPr>
          <p:spPr>
            <a:xfrm>
              <a:off x="1964257" y="887741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smtClean="0">
                  <a:latin typeface="微软雅黑" pitchFamily="34" charset="-122"/>
                  <a:ea typeface="微软雅黑" pitchFamily="34" charset="-122"/>
                </a:rPr>
                <a:t>装配 </a:t>
              </a:r>
              <a:r>
                <a:rPr lang="en-US" sz="2000" kern="1200" smtClean="0">
                  <a:latin typeface="微软雅黑" pitchFamily="34" charset="-122"/>
                  <a:ea typeface="微软雅黑" pitchFamily="34" charset="-122"/>
                </a:rPr>
                <a:t>	assemble </a:t>
              </a:r>
              <a:endParaRPr lang="zh-CN" sz="2000" kern="12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0100" y="3929066"/>
            <a:ext cx="5400000" cy="720000"/>
            <a:chOff x="1950720" y="1165386"/>
            <a:chExt cx="2194560" cy="277316"/>
          </a:xfrm>
        </p:grpSpPr>
        <p:sp>
          <p:nvSpPr>
            <p:cNvPr id="38" name="圆角矩形 37"/>
            <p:cNvSpPr/>
            <p:nvPr/>
          </p:nvSpPr>
          <p:spPr>
            <a:xfrm>
              <a:off x="1950720" y="1165386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40467"/>
                <a:satOff val="-1797"/>
                <a:lumOff val="422"/>
                <a:alphaOff val="0"/>
              </a:schemeClr>
            </a:fillRef>
            <a:effectRef idx="0">
              <a:schemeClr val="accent2">
                <a:hueOff val="1440467"/>
                <a:satOff val="-1797"/>
                <a:lumOff val="4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圆角矩形 12"/>
            <p:cNvSpPr/>
            <p:nvPr/>
          </p:nvSpPr>
          <p:spPr>
            <a:xfrm>
              <a:off x="1964257" y="1178923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注意事项 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considerations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00100" y="4643446"/>
            <a:ext cx="5400000" cy="720000"/>
            <a:chOff x="1950720" y="1456568"/>
            <a:chExt cx="2194560" cy="277316"/>
          </a:xfrm>
        </p:grpSpPr>
        <p:sp>
          <p:nvSpPr>
            <p:cNvPr id="36" name="圆角矩形 35"/>
            <p:cNvSpPr/>
            <p:nvPr/>
          </p:nvSpPr>
          <p:spPr>
            <a:xfrm>
              <a:off x="1950720" y="1456568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800584"/>
                <a:satOff val="-2246"/>
                <a:lumOff val="528"/>
                <a:alphaOff val="0"/>
              </a:schemeClr>
            </a:fillRef>
            <a:effectRef idx="0">
              <a:schemeClr val="accent2">
                <a:hueOff val="1800584"/>
                <a:satOff val="-2246"/>
                <a:lumOff val="5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圆角矩形 14"/>
            <p:cNvSpPr/>
            <p:nvPr/>
          </p:nvSpPr>
          <p:spPr>
            <a:xfrm>
              <a:off x="1964257" y="1470105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弹簧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spring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00100" y="5357826"/>
            <a:ext cx="5400000" cy="720000"/>
            <a:chOff x="1950720" y="1747750"/>
            <a:chExt cx="2194560" cy="277316"/>
          </a:xfrm>
        </p:grpSpPr>
        <p:sp>
          <p:nvSpPr>
            <p:cNvPr id="34" name="圆角矩形 33"/>
            <p:cNvSpPr/>
            <p:nvPr/>
          </p:nvSpPr>
          <p:spPr>
            <a:xfrm>
              <a:off x="1950720" y="1747750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160701"/>
                <a:satOff val="-2695"/>
                <a:lumOff val="634"/>
                <a:alphaOff val="0"/>
              </a:schemeClr>
            </a:fillRef>
            <a:effectRef idx="0">
              <a:schemeClr val="accent2">
                <a:hueOff val="2160701"/>
                <a:satOff val="-2695"/>
                <a:lumOff val="6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圆角矩形 16"/>
            <p:cNvSpPr/>
            <p:nvPr/>
          </p:nvSpPr>
          <p:spPr>
            <a:xfrm>
              <a:off x="1964257" y="1761287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缸体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cylinder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457706" cy="70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 smtClean="0"/>
              <a:t>中英文对照</a:t>
            </a:r>
          </a:p>
          <a:p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12"/>
          <p:cNvGrpSpPr/>
          <p:nvPr/>
        </p:nvGrpSpPr>
        <p:grpSpPr>
          <a:xfrm>
            <a:off x="1000100" y="928670"/>
            <a:ext cx="5400000" cy="720000"/>
            <a:chOff x="1950720" y="2038932"/>
            <a:chExt cx="2194560" cy="277316"/>
          </a:xfrm>
        </p:grpSpPr>
        <p:sp>
          <p:nvSpPr>
            <p:cNvPr id="32" name="圆角矩形 31"/>
            <p:cNvSpPr/>
            <p:nvPr/>
          </p:nvSpPr>
          <p:spPr>
            <a:xfrm>
              <a:off x="1950720" y="2038932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520818"/>
                <a:satOff val="-3144"/>
                <a:lumOff val="739"/>
                <a:alphaOff val="0"/>
              </a:schemeClr>
            </a:fillRef>
            <a:effectRef idx="0">
              <a:schemeClr val="accent2">
                <a:hueOff val="2520818"/>
                <a:satOff val="-3144"/>
                <a:lumOff val="7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圆角矩形 18"/>
            <p:cNvSpPr/>
            <p:nvPr/>
          </p:nvSpPr>
          <p:spPr>
            <a:xfrm>
              <a:off x="1964257" y="2052469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柱塞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piston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3"/>
          <p:cNvGrpSpPr/>
          <p:nvPr/>
        </p:nvGrpSpPr>
        <p:grpSpPr>
          <a:xfrm>
            <a:off x="1000100" y="1590138"/>
            <a:ext cx="5400000" cy="720000"/>
            <a:chOff x="1950720" y="2330115"/>
            <a:chExt cx="2194560" cy="277316"/>
          </a:xfrm>
        </p:grpSpPr>
        <p:sp>
          <p:nvSpPr>
            <p:cNvPr id="30" name="圆角矩形 29"/>
            <p:cNvSpPr/>
            <p:nvPr/>
          </p:nvSpPr>
          <p:spPr>
            <a:xfrm>
              <a:off x="1950720" y="2330115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880935"/>
                <a:satOff val="-3593"/>
                <a:lumOff val="845"/>
                <a:alphaOff val="0"/>
              </a:schemeClr>
            </a:fillRef>
            <a:effectRef idx="0">
              <a:schemeClr val="accent2">
                <a:hueOff val="2880935"/>
                <a:satOff val="-3593"/>
                <a:lumOff val="8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圆角矩形 20"/>
            <p:cNvSpPr/>
            <p:nvPr/>
          </p:nvSpPr>
          <p:spPr>
            <a:xfrm>
              <a:off x="1964257" y="2343652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转子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rotor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4"/>
          <p:cNvGrpSpPr/>
          <p:nvPr/>
        </p:nvGrpSpPr>
        <p:grpSpPr>
          <a:xfrm>
            <a:off x="1000100" y="2304518"/>
            <a:ext cx="5400000" cy="720000"/>
            <a:chOff x="1950720" y="2621297"/>
            <a:chExt cx="2194560" cy="277316"/>
          </a:xfrm>
        </p:grpSpPr>
        <p:sp>
          <p:nvSpPr>
            <p:cNvPr id="28" name="圆角矩形 27"/>
            <p:cNvSpPr/>
            <p:nvPr/>
          </p:nvSpPr>
          <p:spPr>
            <a:xfrm>
              <a:off x="1950720" y="2621297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241052"/>
                <a:satOff val="-4042"/>
                <a:lumOff val="951"/>
                <a:alphaOff val="0"/>
              </a:schemeClr>
            </a:fillRef>
            <a:effectRef idx="0">
              <a:schemeClr val="accent2">
                <a:hueOff val="3241052"/>
                <a:satOff val="-4042"/>
                <a:lumOff val="9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圆角矩形 22"/>
            <p:cNvSpPr/>
            <p:nvPr/>
          </p:nvSpPr>
          <p:spPr>
            <a:xfrm>
              <a:off x="1964257" y="2634834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衬套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bush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5"/>
          <p:cNvGrpSpPr/>
          <p:nvPr/>
        </p:nvGrpSpPr>
        <p:grpSpPr>
          <a:xfrm>
            <a:off x="1000100" y="3016665"/>
            <a:ext cx="5400000" cy="793671"/>
            <a:chOff x="1950720" y="2912479"/>
            <a:chExt cx="2194560" cy="305691"/>
          </a:xfrm>
        </p:grpSpPr>
        <p:sp>
          <p:nvSpPr>
            <p:cNvPr id="26" name="圆角矩形 25"/>
            <p:cNvSpPr/>
            <p:nvPr/>
          </p:nvSpPr>
          <p:spPr>
            <a:xfrm>
              <a:off x="1950720" y="2912479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601168"/>
                <a:satOff val="-4492"/>
                <a:lumOff val="1056"/>
                <a:alphaOff val="0"/>
              </a:schemeClr>
            </a:fillRef>
            <a:effectRef idx="0">
              <a:schemeClr val="accent2">
                <a:hueOff val="3601168"/>
                <a:satOff val="-4492"/>
                <a:lumOff val="10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圆角矩形 24"/>
            <p:cNvSpPr/>
            <p:nvPr/>
          </p:nvSpPr>
          <p:spPr>
            <a:xfrm>
              <a:off x="1964257" y="2967928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定子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stator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6"/>
          <p:cNvGrpSpPr/>
          <p:nvPr/>
        </p:nvGrpSpPr>
        <p:grpSpPr>
          <a:xfrm>
            <a:off x="1000100" y="3714752"/>
            <a:ext cx="5400000" cy="720000"/>
            <a:chOff x="1950720" y="3203661"/>
            <a:chExt cx="2194560" cy="277316"/>
          </a:xfrm>
        </p:grpSpPr>
        <p:sp>
          <p:nvSpPr>
            <p:cNvPr id="24" name="圆角矩形 23"/>
            <p:cNvSpPr/>
            <p:nvPr/>
          </p:nvSpPr>
          <p:spPr>
            <a:xfrm>
              <a:off x="1950720" y="3203661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961285"/>
                <a:satOff val="-4941"/>
                <a:lumOff val="1162"/>
                <a:alphaOff val="0"/>
              </a:schemeClr>
            </a:fillRef>
            <a:effectRef idx="0">
              <a:schemeClr val="accent2">
                <a:hueOff val="3961285"/>
                <a:satOff val="-4941"/>
                <a:lumOff val="116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圆角矩形 26"/>
            <p:cNvSpPr/>
            <p:nvPr/>
          </p:nvSpPr>
          <p:spPr>
            <a:xfrm>
              <a:off x="1964257" y="3217198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斜盘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</a:t>
              </a:r>
              <a:r>
                <a:rPr lang="en-US" sz="2000" kern="1200" dirty="0" err="1" smtClean="0">
                  <a:latin typeface="微软雅黑" pitchFamily="34" charset="-122"/>
                  <a:ea typeface="微软雅黑" pitchFamily="34" charset="-122"/>
                </a:rPr>
                <a:t>swashplate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1000100" y="4429132"/>
            <a:ext cx="5400000" cy="720000"/>
            <a:chOff x="1950720" y="3494844"/>
            <a:chExt cx="2194560" cy="277316"/>
          </a:xfrm>
        </p:grpSpPr>
        <p:sp>
          <p:nvSpPr>
            <p:cNvPr id="22" name="圆角矩形 21"/>
            <p:cNvSpPr/>
            <p:nvPr/>
          </p:nvSpPr>
          <p:spPr>
            <a:xfrm>
              <a:off x="1950720" y="3494844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321402"/>
                <a:satOff val="-5390"/>
                <a:lumOff val="1267"/>
                <a:alphaOff val="0"/>
              </a:schemeClr>
            </a:fillRef>
            <a:effectRef idx="0">
              <a:schemeClr val="accent2">
                <a:hueOff val="4321402"/>
                <a:satOff val="-5390"/>
                <a:lumOff val="12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圆角矩形 28"/>
            <p:cNvSpPr/>
            <p:nvPr/>
          </p:nvSpPr>
          <p:spPr>
            <a:xfrm>
              <a:off x="1964257" y="3508381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螺钉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bolt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8"/>
          <p:cNvGrpSpPr/>
          <p:nvPr/>
        </p:nvGrpSpPr>
        <p:grpSpPr>
          <a:xfrm>
            <a:off x="1000100" y="5143512"/>
            <a:ext cx="5400000" cy="720000"/>
            <a:chOff x="1950720" y="3786026"/>
            <a:chExt cx="2194560" cy="277316"/>
          </a:xfrm>
        </p:grpSpPr>
        <p:sp>
          <p:nvSpPr>
            <p:cNvPr id="20" name="圆角矩形 19"/>
            <p:cNvSpPr/>
            <p:nvPr/>
          </p:nvSpPr>
          <p:spPr>
            <a:xfrm>
              <a:off x="1950720" y="3786026"/>
              <a:ext cx="2194560" cy="2773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圆角矩形 30"/>
            <p:cNvSpPr/>
            <p:nvPr/>
          </p:nvSpPr>
          <p:spPr>
            <a:xfrm>
              <a:off x="1964257" y="3799563"/>
              <a:ext cx="2167486" cy="250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2000" kern="1200" dirty="0" smtClean="0">
                  <a:latin typeface="微软雅黑" pitchFamily="34" charset="-122"/>
                  <a:ea typeface="微软雅黑" pitchFamily="34" charset="-122"/>
                </a:rPr>
                <a:t>丝杆</a:t>
              </a:r>
              <a:r>
                <a:rPr lang="en-US" sz="2000" kern="1200" dirty="0" smtClean="0">
                  <a:latin typeface="微软雅黑" pitchFamily="34" charset="-122"/>
                  <a:ea typeface="微软雅黑" pitchFamily="34" charset="-122"/>
                </a:rPr>
                <a:t>	screw</a:t>
              </a:r>
              <a:endParaRPr lang="zh-CN" sz="2000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29322" y="857232"/>
            <a:ext cx="2357422" cy="101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谢谢！</a:t>
            </a:r>
            <a:endParaRPr lang="en-US" altLang="zh-CN" sz="60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357298"/>
            <a:ext cx="5157800" cy="45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7752" y="4929198"/>
            <a:ext cx="3867144" cy="4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退出请按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esc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键</a:t>
            </a:r>
            <a:endParaRPr lang="en-US" altLang="zh-CN" sz="2400" b="1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275748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0" rIns="91286" bIns="45640">
            <a:spAutoFit/>
          </a:bodyPr>
          <a:lstStyle/>
          <a:p>
            <a:r>
              <a:rPr lang="zh-CN" altLang="en-US" sz="2000" b="1">
                <a:latin typeface="宋体" charset="-122"/>
              </a:rPr>
              <a:t>任务说明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47"/>
          <p:cNvGrpSpPr>
            <a:grpSpLocks/>
          </p:cNvGrpSpPr>
          <p:nvPr/>
        </p:nvGrpSpPr>
        <p:grpSpPr bwMode="auto">
          <a:xfrm>
            <a:off x="714375" y="942976"/>
            <a:ext cx="7702550" cy="1403984"/>
            <a:chOff x="720000" y="1455233"/>
            <a:chExt cx="7704000" cy="756000"/>
          </a:xfrm>
        </p:grpSpPr>
        <p:grpSp>
          <p:nvGrpSpPr>
            <p:cNvPr id="3" name="组合 10"/>
            <p:cNvGrpSpPr>
              <a:grpSpLocks/>
            </p:cNvGrpSpPr>
            <p:nvPr/>
          </p:nvGrpSpPr>
          <p:grpSpPr bwMode="auto">
            <a:xfrm>
              <a:off x="720000" y="1455233"/>
              <a:ext cx="7704000" cy="756000"/>
              <a:chOff x="608101" y="2612529"/>
              <a:chExt cx="7607237" cy="1668589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608101" y="2612529"/>
                <a:ext cx="7607237" cy="166858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661408" y="2730259"/>
                <a:ext cx="7500623" cy="1433130"/>
              </a:xfrm>
              <a:prstGeom prst="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</p:grpSp>
        <p:sp>
          <p:nvSpPr>
            <p:cNvPr id="63496" name="TextBox 15"/>
            <p:cNvSpPr txBox="1">
              <a:spLocks noChangeArrowheads="1"/>
            </p:cNvSpPr>
            <p:nvPr/>
          </p:nvSpPr>
          <p:spPr bwMode="auto">
            <a:xfrm>
              <a:off x="857197" y="1547484"/>
              <a:ext cx="7436630" cy="38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         CY14-B</a:t>
              </a:r>
              <a:r>
                <a:rPr lang="zh-CN" altLang="en-US" sz="2000" dirty="0" smtClean="0">
                  <a:solidFill>
                    <a:schemeClr val="bg1"/>
                  </a:solidFill>
                </a:rPr>
                <a:t>型泵在工作过程中，经常出现泵压力提不高，压力脉动或流量不足等故障。分析故障原因，提出维修方案。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3494" name="图片 15" descr="20051112215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43042" y="3500438"/>
            <a:ext cx="3071834" cy="278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hlinkHover r:id="" action="ppaction://noaction" highlightClick="1"/>
          </p:cNvPr>
          <p:cNvSpPr txBox="1"/>
          <p:nvPr/>
        </p:nvSpPr>
        <p:spPr>
          <a:xfrm>
            <a:off x="1071538" y="264318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项目关键词：</a:t>
            </a:r>
            <a:r>
              <a:rPr lang="zh-CN" altLang="en-US" dirty="0" smtClean="0"/>
              <a:t>机械结构     操作规范</a:t>
            </a:r>
            <a:endParaRPr lang="zh-CN" altLang="en-US" dirty="0"/>
          </a:p>
        </p:txBody>
      </p:sp>
      <p:sp>
        <p:nvSpPr>
          <p:cNvPr id="11" name="TextBox 10">
            <a:hlinkHover r:id="" action="ppaction://noaction" highlightClick="1"/>
          </p:cNvPr>
          <p:cNvSpPr txBox="1"/>
          <p:nvPr/>
        </p:nvSpPr>
        <p:spPr>
          <a:xfrm>
            <a:off x="5429256" y="3286124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/>
              <a:t>学习目标</a:t>
            </a:r>
            <a:endParaRPr lang="en-US" altLang="zh-CN" b="1" dirty="0" smtClean="0"/>
          </a:p>
          <a:p>
            <a:r>
              <a:rPr lang="en-US" dirty="0" smtClean="0"/>
              <a:t>1</a:t>
            </a:r>
            <a:r>
              <a:rPr lang="zh-CN" altLang="en-US" dirty="0" smtClean="0"/>
              <a:t>．能认识柱塞泵的结构及工作原理；</a:t>
            </a:r>
          </a:p>
          <a:p>
            <a:r>
              <a:rPr lang="en-US" dirty="0" smtClean="0"/>
              <a:t>2</a:t>
            </a:r>
            <a:r>
              <a:rPr lang="zh-CN" altLang="en-US" dirty="0" smtClean="0"/>
              <a:t>．会正确使用工具规范拆装、安装以及调试柱塞泵。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02907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en-US" sz="2000" dirty="0" smtClean="0"/>
              <a:t> </a:t>
            </a:r>
            <a:r>
              <a:rPr lang="en-US" sz="2000" b="1" dirty="0" smtClean="0"/>
              <a:t>CY14-B</a:t>
            </a:r>
            <a:r>
              <a:rPr lang="zh-CN" altLang="en-US" sz="2000" b="1" dirty="0" smtClean="0"/>
              <a:t>型泵</a:t>
            </a:r>
            <a:r>
              <a:rPr lang="zh-CN" altLang="en-US" sz="2000" b="1" dirty="0" smtClean="0">
                <a:latin typeface="宋体" charset="-122"/>
              </a:rPr>
              <a:t>结构图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IMG_0001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 l="6509" t="44827" r="26221" b="23468"/>
          <a:stretch>
            <a:fillRect/>
          </a:stretch>
        </p:blipFill>
        <p:spPr bwMode="auto">
          <a:xfrm>
            <a:off x="714348" y="1000108"/>
            <a:ext cx="6393699" cy="473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7143768" y="1142984"/>
            <a:ext cx="136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</a:t>
            </a:r>
            <a:r>
              <a:rPr lang="zh-CN" altLang="en-US" dirty="0" smtClean="0"/>
              <a:t>端盖螺栓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143769" y="1500174"/>
            <a:ext cx="121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2-</a:t>
            </a:r>
            <a:r>
              <a:rPr lang="zh-CN" altLang="en-US" dirty="0" smtClean="0"/>
              <a:t>端盖；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143768" y="1857364"/>
            <a:ext cx="136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3-</a:t>
            </a:r>
            <a:r>
              <a:rPr lang="zh-CN" altLang="en-US" dirty="0" smtClean="0"/>
              <a:t>密封圈；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143768" y="2214554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</a:t>
            </a:r>
            <a:r>
              <a:rPr lang="zh-CN" altLang="en-US" dirty="0" smtClean="0"/>
              <a:t>、</a:t>
            </a:r>
            <a:r>
              <a:rPr lang="en-US" dirty="0" smtClean="0"/>
              <a:t>5</a:t>
            </a:r>
            <a:r>
              <a:rPr lang="zh-CN" altLang="en-US" dirty="0" smtClean="0"/>
              <a:t>、</a:t>
            </a:r>
            <a:r>
              <a:rPr lang="en-US" dirty="0" smtClean="0"/>
              <a:t>6</a:t>
            </a:r>
          </a:p>
          <a:p>
            <a:r>
              <a:rPr lang="en-US" dirty="0" smtClean="0"/>
              <a:t>-</a:t>
            </a:r>
            <a:r>
              <a:rPr lang="zh-CN" altLang="en-US" dirty="0" smtClean="0"/>
              <a:t>组合密封圈；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143768" y="2988230"/>
            <a:ext cx="1438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7-</a:t>
            </a:r>
            <a:r>
              <a:rPr lang="zh-CN" altLang="en-US" dirty="0" smtClean="0"/>
              <a:t>连接螺栓；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143768" y="4416990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11-</a:t>
            </a:r>
            <a:r>
              <a:rPr lang="zh-CN" altLang="en-US" dirty="0" smtClean="0"/>
              <a:t>中心内套；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143768" y="4059800"/>
            <a:ext cx="136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10-</a:t>
            </a:r>
            <a:r>
              <a:rPr lang="zh-CN" altLang="en-US" dirty="0" smtClean="0"/>
              <a:t>钢球；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143768" y="3702610"/>
            <a:ext cx="136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9-</a:t>
            </a:r>
            <a:r>
              <a:rPr lang="zh-CN" altLang="en-US" dirty="0" smtClean="0"/>
              <a:t>配油盘；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143768" y="3345420"/>
            <a:ext cx="136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8-</a:t>
            </a:r>
            <a:r>
              <a:rPr lang="zh-CN" altLang="en-US" dirty="0" smtClean="0"/>
              <a:t>外壳体；</a:t>
            </a:r>
            <a:endParaRPr lang="zh-CN" altLang="en-US" dirty="0"/>
          </a:p>
        </p:txBody>
      </p: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510064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en-US" sz="2000" dirty="0" smtClean="0"/>
              <a:t> </a:t>
            </a:r>
            <a:r>
              <a:rPr lang="en-US" sz="2000" b="1" dirty="0" smtClean="0"/>
              <a:t>CY14-B</a:t>
            </a:r>
            <a:r>
              <a:rPr lang="zh-CN" altLang="en-US" sz="2000" b="1" dirty="0" smtClean="0"/>
              <a:t>型泵的拆卸（</a:t>
            </a:r>
            <a:r>
              <a:rPr lang="en-US" altLang="zh-CN" sz="2000" b="1" dirty="0" smtClean="0"/>
              <a:t>dismantle </a:t>
            </a:r>
            <a:r>
              <a:rPr lang="zh-CN" altLang="en-US" sz="2000" b="1" dirty="0" smtClean="0"/>
              <a:t>）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280280" y="977258"/>
            <a:ext cx="9000256" cy="5390043"/>
            <a:chOff x="571472" y="977258"/>
            <a:chExt cx="9000256" cy="5390043"/>
          </a:xfrm>
        </p:grpSpPr>
        <p:grpSp>
          <p:nvGrpSpPr>
            <p:cNvPr id="19" name="组合 18"/>
            <p:cNvGrpSpPr/>
            <p:nvPr/>
          </p:nvGrpSpPr>
          <p:grpSpPr>
            <a:xfrm>
              <a:off x="1117196" y="1159947"/>
              <a:ext cx="7558619" cy="5207354"/>
              <a:chOff x="1988559" y="668365"/>
              <a:chExt cx="4343805" cy="519906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20" name="同侧圆角矩形 19"/>
              <p:cNvSpPr/>
              <p:nvPr/>
            </p:nvSpPr>
            <p:spPr>
              <a:xfrm rot="5400000">
                <a:off x="3900509" y="-1243585"/>
                <a:ext cx="519906" cy="4343805"/>
              </a:xfrm>
              <a:prstGeom prst="round2SameRect">
                <a:avLst/>
              </a:prstGeom>
              <a:solidFill>
                <a:schemeClr val="accent6">
                  <a:lumMod val="20000"/>
                  <a:lumOff val="80000"/>
                  <a:alpha val="90000"/>
                </a:schemeClr>
              </a:solidFill>
              <a:sp3d extrusionH="190500" prstMaterial="dkEdg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同侧圆角矩形 4"/>
              <p:cNvSpPr/>
              <p:nvPr/>
            </p:nvSpPr>
            <p:spPr>
              <a:xfrm>
                <a:off x="2194559" y="693745"/>
                <a:ext cx="3876060" cy="4691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zh-CN" altLang="en-US" sz="2500" kern="1200" dirty="0"/>
              </a:p>
            </p:txBody>
          </p:sp>
        </p:grpSp>
        <p:grpSp>
          <p:nvGrpSpPr>
            <p:cNvPr id="6" name="组合 44"/>
            <p:cNvGrpSpPr/>
            <p:nvPr/>
          </p:nvGrpSpPr>
          <p:grpSpPr>
            <a:xfrm>
              <a:off x="755816" y="977258"/>
              <a:ext cx="7920000" cy="1627060"/>
              <a:chOff x="0" y="2245"/>
              <a:chExt cx="5274310" cy="307903"/>
            </a:xfrm>
            <a:noFill/>
            <a:scene3d>
              <a:camera prst="orthographicFront"/>
              <a:lightRig rig="flat" dir="t"/>
            </a:scene3d>
          </p:grpSpPr>
          <p:sp>
            <p:nvSpPr>
              <p:cNvPr id="76" name="圆角矩形 75"/>
              <p:cNvSpPr/>
              <p:nvPr/>
            </p:nvSpPr>
            <p:spPr>
              <a:xfrm>
                <a:off x="0" y="2245"/>
                <a:ext cx="5274310" cy="272504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7" name="圆角矩形 4"/>
              <p:cNvSpPr/>
              <p:nvPr/>
            </p:nvSpPr>
            <p:spPr>
              <a:xfrm>
                <a:off x="623237" y="64250"/>
                <a:ext cx="4400627" cy="24589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）松开主体部与变量部的链接螺栓，卸下变量部分，注意预防变量头（斜盘）及止推板滑落，事先在泵下用木板或胶皮垫住。变量部卸下后要妥善放置并</a:t>
                </a:r>
                <a:r>
                  <a:rPr lang="zh-CN" kern="1200" dirty="0" smtClean="0">
                    <a:latin typeface="微软雅黑" pitchFamily="34" charset="-122"/>
                    <a:ea typeface="微软雅黑" pitchFamily="34" charset="-122"/>
                  </a:rPr>
                  <a:t>防尘。</a:t>
                </a:r>
                <a:endParaRPr lang="zh-CN" altLang="en-US" kern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" name="组合 45"/>
            <p:cNvGrpSpPr/>
            <p:nvPr/>
          </p:nvGrpSpPr>
          <p:grpSpPr>
            <a:xfrm>
              <a:off x="571472" y="2483624"/>
              <a:ext cx="7751412" cy="1088251"/>
              <a:chOff x="0" y="280121"/>
              <a:chExt cx="6134198" cy="274586"/>
            </a:xfrm>
            <a:noFill/>
            <a:scene3d>
              <a:camera prst="orthographicFront"/>
              <a:lightRig rig="flat" dir="t"/>
            </a:scene3d>
          </p:grpSpPr>
          <p:sp>
            <p:nvSpPr>
              <p:cNvPr id="74" name="圆角矩形 73"/>
              <p:cNvSpPr/>
              <p:nvPr/>
            </p:nvSpPr>
            <p:spPr>
              <a:xfrm>
                <a:off x="0" y="282203"/>
                <a:ext cx="5274310" cy="272504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468152"/>
                  <a:satOff val="-584"/>
                  <a:lumOff val="137"/>
                  <a:alphaOff val="0"/>
                </a:schemeClr>
              </a:fillRef>
              <a:effectRef idx="1">
                <a:schemeClr val="accent2">
                  <a:hueOff val="468152"/>
                  <a:satOff val="-584"/>
                  <a:lumOff val="137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5" name="圆角矩形 6"/>
              <p:cNvSpPr/>
              <p:nvPr/>
            </p:nvSpPr>
            <p:spPr>
              <a:xfrm>
                <a:off x="886494" y="280121"/>
                <a:ext cx="5247704" cy="24589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2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）连同回程盘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15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，取下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7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套柱塞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16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与滑靴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14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的组装件，如图 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2-15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所示。如果柱塞卡死在缸体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40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中，并研伤缸体，则一般难于修复，必须更换新泵。</a:t>
                </a:r>
              </a:p>
            </p:txBody>
          </p:sp>
        </p:grpSp>
        <p:grpSp>
          <p:nvGrpSpPr>
            <p:cNvPr id="9" name="组合 46"/>
            <p:cNvGrpSpPr/>
            <p:nvPr/>
          </p:nvGrpSpPr>
          <p:grpSpPr>
            <a:xfrm>
              <a:off x="571472" y="3573250"/>
              <a:ext cx="9000256" cy="610066"/>
              <a:chOff x="0" y="526804"/>
              <a:chExt cx="5993705" cy="307861"/>
            </a:xfrm>
            <a:noFill/>
            <a:scene3d>
              <a:camera prst="orthographicFront"/>
              <a:lightRig rig="flat" dir="t"/>
            </a:scene3d>
          </p:grpSpPr>
          <p:sp>
            <p:nvSpPr>
              <p:cNvPr id="72" name="圆角矩形 71"/>
              <p:cNvSpPr/>
              <p:nvPr/>
            </p:nvSpPr>
            <p:spPr>
              <a:xfrm>
                <a:off x="0" y="562161"/>
                <a:ext cx="5274310" cy="272504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936304"/>
                  <a:satOff val="-1168"/>
                  <a:lumOff val="275"/>
                  <a:alphaOff val="0"/>
                </a:schemeClr>
              </a:fillRef>
              <a:effectRef idx="1">
                <a:schemeClr val="accent2">
                  <a:hueOff val="936304"/>
                  <a:satOff val="-1168"/>
                  <a:lumOff val="275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3" name="圆角矩形 8"/>
              <p:cNvSpPr/>
              <p:nvPr/>
            </p:nvSpPr>
            <p:spPr>
              <a:xfrm>
                <a:off x="746001" y="526804"/>
                <a:ext cx="5247704" cy="24589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3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）从回程盘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15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中取出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7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套柱塞与滑靴</a:t>
                </a:r>
                <a:r>
                  <a:rPr lang="zh-CN" kern="1200" dirty="0" smtClean="0">
                    <a:latin typeface="微软雅黑" pitchFamily="34" charset="-122"/>
                    <a:ea typeface="微软雅黑" pitchFamily="34" charset="-122"/>
                  </a:rPr>
                  <a:t>组件</a:t>
                </a:r>
                <a:r>
                  <a:rPr lang="zh-CN" altLang="en-US" kern="1200" dirty="0" smtClean="0">
                    <a:latin typeface="微软雅黑" pitchFamily="34" charset="-122"/>
                    <a:ea typeface="微软雅黑" pitchFamily="34" charset="-122"/>
                  </a:rPr>
                  <a:t>。</a:t>
                </a:r>
                <a:endParaRPr lang="zh-CN" kern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组合 47"/>
            <p:cNvGrpSpPr/>
            <p:nvPr/>
          </p:nvGrpSpPr>
          <p:grpSpPr>
            <a:xfrm>
              <a:off x="638580" y="4286256"/>
              <a:ext cx="7533819" cy="720000"/>
              <a:chOff x="54239" y="842119"/>
              <a:chExt cx="6089102" cy="272504"/>
            </a:xfrm>
            <a:noFill/>
            <a:scene3d>
              <a:camera prst="orthographicFront"/>
              <a:lightRig rig="flat" dir="t"/>
            </a:scene3d>
          </p:grpSpPr>
          <p:sp>
            <p:nvSpPr>
              <p:cNvPr id="70" name="圆角矩形 69"/>
              <p:cNvSpPr/>
              <p:nvPr/>
            </p:nvSpPr>
            <p:spPr>
              <a:xfrm>
                <a:off x="54239" y="842119"/>
                <a:ext cx="5274310" cy="272504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1404456"/>
                  <a:satOff val="-1752"/>
                  <a:lumOff val="412"/>
                  <a:alphaOff val="0"/>
                </a:schemeClr>
              </a:fillRef>
              <a:effectRef idx="1">
                <a:schemeClr val="accent2">
                  <a:hueOff val="1404456"/>
                  <a:satOff val="-1752"/>
                  <a:lumOff val="412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1" name="圆角矩形 10"/>
              <p:cNvSpPr/>
              <p:nvPr/>
            </p:nvSpPr>
            <p:spPr>
              <a:xfrm>
                <a:off x="895637" y="859456"/>
                <a:ext cx="5247704" cy="24589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4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）从传动轴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26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花键端内孔中取出钢球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10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、中心内套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11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、中心弹簧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12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及中心外套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13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组装件，并分解成单个</a:t>
                </a:r>
                <a:r>
                  <a:rPr lang="zh-CN" kern="1200" dirty="0" smtClean="0">
                    <a:latin typeface="微软雅黑" pitchFamily="34" charset="-122"/>
                    <a:ea typeface="微软雅黑" pitchFamily="34" charset="-122"/>
                  </a:rPr>
                  <a:t>零件。</a:t>
                </a:r>
                <a:endParaRPr lang="zh-CN" kern="12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71472" y="5103578"/>
              <a:ext cx="7920000" cy="612900"/>
              <a:chOff x="0" y="1122077"/>
              <a:chExt cx="5274310" cy="309292"/>
            </a:xfrm>
            <a:noFill/>
            <a:scene3d>
              <a:camera prst="orthographicFront"/>
              <a:lightRig rig="flat" dir="t"/>
            </a:scene3d>
          </p:grpSpPr>
          <p:sp>
            <p:nvSpPr>
              <p:cNvPr id="79" name="圆角矩形 78"/>
              <p:cNvSpPr/>
              <p:nvPr/>
            </p:nvSpPr>
            <p:spPr>
              <a:xfrm>
                <a:off x="0" y="1122077"/>
                <a:ext cx="5274310" cy="272504"/>
              </a:xfrm>
              <a:prstGeom prst="roundRect">
                <a:avLst/>
              </a:prstGeom>
              <a:grpFill/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1872608"/>
                  <a:satOff val="-2336"/>
                  <a:lumOff val="549"/>
                  <a:alphaOff val="0"/>
                </a:schemeClr>
              </a:fillRef>
              <a:effectRef idx="1">
                <a:schemeClr val="accent2">
                  <a:hueOff val="1872608"/>
                  <a:satOff val="-2336"/>
                  <a:lumOff val="549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0" name="圆角矩形 12"/>
              <p:cNvSpPr/>
              <p:nvPr/>
            </p:nvSpPr>
            <p:spPr>
              <a:xfrm>
                <a:off x="746001" y="1185471"/>
                <a:ext cx="4171963" cy="245898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l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（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5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）取出缸体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40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与钢套</a:t>
                </a:r>
                <a:r>
                  <a:rPr lang="en-US" kern="1200" dirty="0">
                    <a:latin typeface="微软雅黑" pitchFamily="34" charset="-122"/>
                    <a:ea typeface="微软雅黑" pitchFamily="34" charset="-122"/>
                  </a:rPr>
                  <a:t>17</a:t>
                </a:r>
                <a:r>
                  <a:rPr lang="zh-CN" kern="1200" dirty="0">
                    <a:latin typeface="微软雅黑" pitchFamily="34" charset="-122"/>
                    <a:ea typeface="微软雅黑" pitchFamily="34" charset="-122"/>
                  </a:rPr>
                  <a:t>组合件，两者为过盈配合不进行分解；</a:t>
                </a:r>
              </a:p>
            </p:txBody>
          </p:sp>
        </p:grpSp>
      </p:grp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02907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en-US" sz="2000" dirty="0" smtClean="0"/>
              <a:t> </a:t>
            </a:r>
            <a:r>
              <a:rPr lang="en-US" sz="2000" b="1" dirty="0" smtClean="0"/>
              <a:t>CY14-B</a:t>
            </a:r>
            <a:r>
              <a:rPr lang="zh-CN" altLang="en-US" sz="2000" b="1" dirty="0" smtClean="0"/>
              <a:t>型泵的拆卸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组合 49"/>
          <p:cNvGrpSpPr/>
          <p:nvPr/>
        </p:nvGrpSpPr>
        <p:grpSpPr>
          <a:xfrm>
            <a:off x="828464" y="1556792"/>
            <a:ext cx="7920000" cy="540000"/>
            <a:chOff x="0" y="1402035"/>
            <a:chExt cx="5274310" cy="272504"/>
          </a:xfrm>
          <a:noFill/>
          <a:scene3d>
            <a:camera prst="orthographicFront"/>
            <a:lightRig rig="flat" dir="t"/>
          </a:scene3d>
        </p:grpSpPr>
        <p:sp>
          <p:nvSpPr>
            <p:cNvPr id="66" name="圆角矩形 65"/>
            <p:cNvSpPr/>
            <p:nvPr/>
          </p:nvSpPr>
          <p:spPr>
            <a:xfrm>
              <a:off x="0" y="1402035"/>
              <a:ext cx="5274310" cy="27250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1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7" name="圆角矩形 14"/>
            <p:cNvSpPr/>
            <p:nvPr/>
          </p:nvSpPr>
          <p:spPr>
            <a:xfrm>
              <a:off x="13303" y="1415338"/>
              <a:ext cx="5247704" cy="2458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）取出配油盘</a:t>
              </a:r>
              <a:r>
                <a:rPr lang="en-US" kern="1200" dirty="0" smtClean="0">
                  <a:latin typeface="微软雅黑" pitchFamily="34" charset="-122"/>
                  <a:ea typeface="微软雅黑" pitchFamily="34" charset="-122"/>
                </a:rPr>
                <a:t>9</a:t>
              </a:r>
              <a:r>
                <a:rPr lang="zh-CN" altLang="en-US" kern="1200" dirty="0" smtClean="0"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8464" y="2060848"/>
            <a:ext cx="7920000" cy="540000"/>
            <a:chOff x="0" y="1681993"/>
            <a:chExt cx="5274310" cy="272504"/>
          </a:xfrm>
          <a:noFill/>
          <a:scene3d>
            <a:camera prst="orthographicFront"/>
            <a:lightRig rig="flat" dir="t"/>
          </a:scene3d>
        </p:grpSpPr>
        <p:sp>
          <p:nvSpPr>
            <p:cNvPr id="64" name="圆角矩形 63"/>
            <p:cNvSpPr/>
            <p:nvPr/>
          </p:nvSpPr>
          <p:spPr>
            <a:xfrm>
              <a:off x="0" y="1681993"/>
              <a:ext cx="5274310" cy="27250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1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5" name="圆角矩形 16"/>
            <p:cNvSpPr/>
            <p:nvPr/>
          </p:nvSpPr>
          <p:spPr>
            <a:xfrm>
              <a:off x="13303" y="1695296"/>
              <a:ext cx="5247704" cy="2458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）拆下传动键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27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；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96409" y="2564904"/>
            <a:ext cx="7952055" cy="540000"/>
            <a:chOff x="-21347" y="1961951"/>
            <a:chExt cx="5295657" cy="272504"/>
          </a:xfrm>
          <a:noFill/>
          <a:scene3d>
            <a:camera prst="orthographicFront"/>
            <a:lightRig rig="flat" dir="t"/>
          </a:scene3d>
        </p:grpSpPr>
        <p:sp>
          <p:nvSpPr>
            <p:cNvPr id="62" name="圆角矩形 61"/>
            <p:cNvSpPr/>
            <p:nvPr/>
          </p:nvSpPr>
          <p:spPr>
            <a:xfrm>
              <a:off x="0" y="1961951"/>
              <a:ext cx="5274310" cy="27250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277063"/>
                <a:satOff val="-4087"/>
                <a:lumOff val="961"/>
                <a:alphaOff val="0"/>
              </a:schemeClr>
            </a:fillRef>
            <a:effectRef idx="1">
              <a:schemeClr val="accent2">
                <a:hueOff val="3277063"/>
                <a:satOff val="-4087"/>
                <a:lumOff val="96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3" name="圆角矩形 18"/>
            <p:cNvSpPr/>
            <p:nvPr/>
          </p:nvSpPr>
          <p:spPr>
            <a:xfrm>
              <a:off x="-21347" y="1975254"/>
              <a:ext cx="5247704" cy="2458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）卸掉端盖螺栓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及端盖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密封圈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3~6;</a:t>
              </a:r>
              <a:endParaRPr lang="zh-CN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28464" y="3085741"/>
            <a:ext cx="7992009" cy="836934"/>
            <a:chOff x="0" y="2092065"/>
            <a:chExt cx="5322264" cy="422348"/>
          </a:xfrm>
          <a:noFill/>
          <a:scene3d>
            <a:camera prst="orthographicFront"/>
            <a:lightRig rig="flat" dir="t"/>
          </a:scene3d>
        </p:grpSpPr>
        <p:sp>
          <p:nvSpPr>
            <p:cNvPr id="60" name="圆角矩形 59"/>
            <p:cNvSpPr/>
            <p:nvPr/>
          </p:nvSpPr>
          <p:spPr>
            <a:xfrm>
              <a:off x="0" y="2241909"/>
              <a:ext cx="5274310" cy="27250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3745215"/>
                <a:satOff val="-4671"/>
                <a:lumOff val="1098"/>
                <a:alphaOff val="0"/>
              </a:schemeClr>
            </a:fillRef>
            <a:effectRef idx="1">
              <a:schemeClr val="accent2"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1" name="圆角矩形 20"/>
            <p:cNvSpPr/>
            <p:nvPr/>
          </p:nvSpPr>
          <p:spPr>
            <a:xfrm>
              <a:off x="74560" y="2092065"/>
              <a:ext cx="5247704" cy="2458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(9) 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卸下传动轴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26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及轴承组件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21~25</a:t>
              </a:r>
              <a:endParaRPr lang="zh-CN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8464" y="3573015"/>
            <a:ext cx="7920000" cy="1166989"/>
            <a:chOff x="0" y="2352692"/>
            <a:chExt cx="5274310" cy="441679"/>
          </a:xfrm>
          <a:noFill/>
          <a:scene3d>
            <a:camera prst="orthographicFront"/>
            <a:lightRig rig="flat" dir="t"/>
          </a:scene3d>
        </p:grpSpPr>
        <p:sp>
          <p:nvSpPr>
            <p:cNvPr id="58" name="圆角矩形 57"/>
            <p:cNvSpPr/>
            <p:nvPr/>
          </p:nvSpPr>
          <p:spPr>
            <a:xfrm>
              <a:off x="0" y="2521867"/>
              <a:ext cx="5274310" cy="27250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213367"/>
                <a:satOff val="-5255"/>
                <a:lumOff val="1236"/>
                <a:alphaOff val="0"/>
              </a:schemeClr>
            </a:fillRef>
            <a:effectRef idx="1">
              <a:schemeClr val="accent2">
                <a:hueOff val="4213367"/>
                <a:satOff val="-5255"/>
                <a:lumOff val="123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9" name="圆角矩形 22"/>
            <p:cNvSpPr/>
            <p:nvPr/>
          </p:nvSpPr>
          <p:spPr>
            <a:xfrm>
              <a:off x="13303" y="2352692"/>
              <a:ext cx="5247704" cy="2458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）卸下连接螺栓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，将外壳体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与中壳体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28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分解，注意外泵体上配流盘的定位销不要取下，准确记住装配位置；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     </a:t>
              </a:r>
              <a:endParaRPr lang="zh-CN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28464" y="4149080"/>
            <a:ext cx="7920000" cy="540000"/>
            <a:chOff x="0" y="2801825"/>
            <a:chExt cx="5274310" cy="272504"/>
          </a:xfrm>
          <a:noFill/>
          <a:scene3d>
            <a:camera prst="orthographicFront"/>
            <a:lightRig rig="flat" dir="t"/>
          </a:scene3d>
        </p:grpSpPr>
        <p:sp>
          <p:nvSpPr>
            <p:cNvPr id="56" name="圆角矩形 55"/>
            <p:cNvSpPr/>
            <p:nvPr/>
          </p:nvSpPr>
          <p:spPr>
            <a:xfrm>
              <a:off x="0" y="2801825"/>
              <a:ext cx="5274310" cy="27250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7" name="圆角矩形 24"/>
            <p:cNvSpPr/>
            <p:nvPr/>
          </p:nvSpPr>
          <p:spPr>
            <a:xfrm>
              <a:off x="13303" y="2815128"/>
              <a:ext cx="5247704" cy="24589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11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）卸下滚柱轴承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32</a:t>
              </a:r>
              <a:endParaRPr lang="zh-CN" kern="12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5386400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en-US" sz="2000" dirty="0" smtClean="0"/>
              <a:t> </a:t>
            </a:r>
            <a:r>
              <a:rPr lang="en-US" sz="2000" b="1" dirty="0" smtClean="0"/>
              <a:t>CY14-B</a:t>
            </a:r>
            <a:r>
              <a:rPr lang="zh-CN" altLang="en-US" sz="2000" b="1" dirty="0" smtClean="0"/>
              <a:t>型泵的装配（</a:t>
            </a:r>
            <a:r>
              <a:rPr lang="en-US" altLang="zh-CN" sz="2000" b="1" dirty="0" smtClean="0"/>
              <a:t>assemble </a:t>
            </a:r>
            <a:r>
              <a:rPr lang="zh-CN" altLang="en-US" sz="2000" b="1" dirty="0" smtClean="0"/>
              <a:t>）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17"/>
          <p:cNvGrpSpPr/>
          <p:nvPr/>
        </p:nvGrpSpPr>
        <p:grpSpPr>
          <a:xfrm>
            <a:off x="962862" y="1334456"/>
            <a:ext cx="7920000" cy="468000"/>
            <a:chOff x="0" y="1291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66" name="圆角矩形 65"/>
            <p:cNvSpPr/>
            <p:nvPr/>
          </p:nvSpPr>
          <p:spPr>
            <a:xfrm>
              <a:off x="0" y="1291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7" name="圆角矩形 4"/>
            <p:cNvSpPr/>
            <p:nvPr/>
          </p:nvSpPr>
          <p:spPr>
            <a:xfrm>
              <a:off x="10267" y="11558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）用煤油或汽油清洗全部零件；</a:t>
              </a:r>
              <a:endParaRPr lang="zh-CN" altLang="en-US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18"/>
          <p:cNvGrpSpPr/>
          <p:nvPr/>
        </p:nvGrpSpPr>
        <p:grpSpPr>
          <a:xfrm>
            <a:off x="962862" y="1905960"/>
            <a:ext cx="7920000" cy="468000"/>
            <a:chOff x="0" y="221573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64" name="圆角矩形 63"/>
            <p:cNvSpPr/>
            <p:nvPr/>
          </p:nvSpPr>
          <p:spPr>
            <a:xfrm>
              <a:off x="0" y="221573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865405"/>
                <a:satOff val="-1298"/>
                <a:lumOff val="-211"/>
                <a:alphaOff val="0"/>
              </a:schemeClr>
            </a:fillRef>
            <a:effectRef idx="1">
              <a:schemeClr val="accent3">
                <a:hueOff val="865405"/>
                <a:satOff val="-1298"/>
                <a:lumOff val="-21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5" name="圆角矩形 6"/>
            <p:cNvSpPr/>
            <p:nvPr/>
          </p:nvSpPr>
          <p:spPr>
            <a:xfrm>
              <a:off x="10267" y="231840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）将密封圈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19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装入外壳体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的槽中；</a:t>
              </a:r>
            </a:p>
          </p:txBody>
        </p:sp>
      </p:grpSp>
      <p:grpSp>
        <p:nvGrpSpPr>
          <p:cNvPr id="6" name="组合 19"/>
          <p:cNvGrpSpPr/>
          <p:nvPr/>
        </p:nvGrpSpPr>
        <p:grpSpPr>
          <a:xfrm>
            <a:off x="962862" y="2438092"/>
            <a:ext cx="7920000" cy="468000"/>
            <a:chOff x="0" y="441855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62" name="圆角矩形 61"/>
            <p:cNvSpPr/>
            <p:nvPr/>
          </p:nvSpPr>
          <p:spPr>
            <a:xfrm>
              <a:off x="0" y="441855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730810"/>
                <a:satOff val="-2597"/>
                <a:lumOff val="-422"/>
                <a:alphaOff val="0"/>
              </a:schemeClr>
            </a:fillRef>
            <a:effectRef idx="1">
              <a:schemeClr val="accent3">
                <a:hueOff val="1730810"/>
                <a:satOff val="-2597"/>
                <a:lumOff val="-42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3" name="圆角矩形 8"/>
            <p:cNvSpPr/>
            <p:nvPr/>
          </p:nvSpPr>
          <p:spPr>
            <a:xfrm>
              <a:off x="10267" y="452122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）外壳体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及中壳体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28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用连接螺栓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合装；</a:t>
              </a:r>
            </a:p>
          </p:txBody>
        </p:sp>
      </p:grpSp>
      <p:grpSp>
        <p:nvGrpSpPr>
          <p:cNvPr id="7" name="组合 20"/>
          <p:cNvGrpSpPr/>
          <p:nvPr/>
        </p:nvGrpSpPr>
        <p:grpSpPr>
          <a:xfrm>
            <a:off x="962862" y="2977530"/>
            <a:ext cx="7920000" cy="468000"/>
            <a:chOff x="0" y="662137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60" name="圆角矩形 59"/>
            <p:cNvSpPr/>
            <p:nvPr/>
          </p:nvSpPr>
          <p:spPr>
            <a:xfrm>
              <a:off x="0" y="662137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96215"/>
                <a:satOff val="-3895"/>
                <a:lumOff val="-633"/>
                <a:alphaOff val="0"/>
              </a:schemeClr>
            </a:fillRef>
            <a:effectRef idx="1">
              <a:schemeClr val="accent3">
                <a:hueOff val="2596215"/>
                <a:satOff val="-3895"/>
                <a:lumOff val="-63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1" name="圆角矩形 10"/>
            <p:cNvSpPr/>
            <p:nvPr/>
          </p:nvSpPr>
          <p:spPr>
            <a:xfrm>
              <a:off x="10267" y="672404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）将滚柱轴承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32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装入中壳体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28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孔中；</a:t>
              </a:r>
            </a:p>
          </p:txBody>
        </p:sp>
      </p:grpSp>
      <p:grpSp>
        <p:nvGrpSpPr>
          <p:cNvPr id="9" name="组合 21"/>
          <p:cNvGrpSpPr/>
          <p:nvPr/>
        </p:nvGrpSpPr>
        <p:grpSpPr>
          <a:xfrm>
            <a:off x="962862" y="3509662"/>
            <a:ext cx="7920000" cy="468000"/>
            <a:chOff x="0" y="882419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58" name="圆角矩形 57"/>
            <p:cNvSpPr/>
            <p:nvPr/>
          </p:nvSpPr>
          <p:spPr>
            <a:xfrm>
              <a:off x="0" y="882419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3461620"/>
                <a:satOff val="-5194"/>
                <a:lumOff val="-845"/>
                <a:alphaOff val="0"/>
              </a:schemeClr>
            </a:fillRef>
            <a:effectRef idx="1">
              <a:schemeClr val="accent3">
                <a:hueOff val="3461620"/>
                <a:satOff val="-5194"/>
                <a:lumOff val="-84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9" name="圆角矩形 12"/>
            <p:cNvSpPr/>
            <p:nvPr/>
          </p:nvSpPr>
          <p:spPr>
            <a:xfrm>
              <a:off x="10267" y="892686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）将传动轴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26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及轴承组件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21~25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装入外壳体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中；</a:t>
              </a:r>
            </a:p>
          </p:txBody>
        </p:sp>
      </p:grpSp>
      <p:grpSp>
        <p:nvGrpSpPr>
          <p:cNvPr id="10" name="组合 22"/>
          <p:cNvGrpSpPr/>
          <p:nvPr/>
        </p:nvGrpSpPr>
        <p:grpSpPr>
          <a:xfrm>
            <a:off x="962862" y="4009728"/>
            <a:ext cx="7920000" cy="468000"/>
            <a:chOff x="0" y="1102701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56" name="圆角矩形 55"/>
            <p:cNvSpPr/>
            <p:nvPr/>
          </p:nvSpPr>
          <p:spPr>
            <a:xfrm>
              <a:off x="0" y="1102701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4327024"/>
                <a:satOff val="-6492"/>
                <a:lumOff val="-1056"/>
                <a:alphaOff val="0"/>
              </a:schemeClr>
            </a:fillRef>
            <a:effectRef idx="1">
              <a:schemeClr val="accent3">
                <a:hueOff val="4327024"/>
                <a:satOff val="-6492"/>
                <a:lumOff val="-105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7" name="圆角矩形 14"/>
            <p:cNvSpPr/>
            <p:nvPr/>
          </p:nvSpPr>
          <p:spPr>
            <a:xfrm>
              <a:off x="10267" y="1112968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）将密封圈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装入端盖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，将密封组件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3~6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装入端盖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；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972480" y="4549166"/>
            <a:ext cx="7920000" cy="468000"/>
            <a:chOff x="0" y="1322983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69" name="圆角矩形 68"/>
            <p:cNvSpPr/>
            <p:nvPr/>
          </p:nvSpPr>
          <p:spPr>
            <a:xfrm>
              <a:off x="0" y="1322983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5192429"/>
                <a:satOff val="-7791"/>
                <a:lumOff val="-1267"/>
                <a:alphaOff val="0"/>
              </a:schemeClr>
            </a:fillRef>
            <a:effectRef idx="1">
              <a:schemeClr val="accent3">
                <a:hueOff val="5192429"/>
                <a:satOff val="-7791"/>
                <a:lumOff val="-126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0" name="圆角矩形 16"/>
            <p:cNvSpPr/>
            <p:nvPr/>
          </p:nvSpPr>
          <p:spPr>
            <a:xfrm>
              <a:off x="10267" y="1333250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）将端盖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与外壳体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合装，用端盖螺栓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紧固；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972480" y="5049232"/>
            <a:ext cx="7920000" cy="468000"/>
            <a:chOff x="0" y="1543265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72" name="圆角矩形 71"/>
            <p:cNvSpPr/>
            <p:nvPr/>
          </p:nvSpPr>
          <p:spPr>
            <a:xfrm>
              <a:off x="0" y="1543265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6057835"/>
                <a:satOff val="-9089"/>
                <a:lumOff val="-1478"/>
                <a:alphaOff val="0"/>
              </a:schemeClr>
            </a:fillRef>
            <a:effectRef idx="1">
              <a:schemeClr val="accent3">
                <a:hueOff val="6057835"/>
                <a:satOff val="-9089"/>
                <a:lumOff val="-147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3" name="圆角矩形 18"/>
            <p:cNvSpPr/>
            <p:nvPr/>
          </p:nvSpPr>
          <p:spPr>
            <a:xfrm>
              <a:off x="10267" y="1553532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）将配油盘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9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装入外壳体端面贴紧，用定位销定位；</a:t>
              </a:r>
            </a:p>
          </p:txBody>
        </p:sp>
      </p:grp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5886466" cy="70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en-US" sz="2000" dirty="0" smtClean="0"/>
              <a:t> </a:t>
            </a:r>
            <a:r>
              <a:rPr lang="en-US" sz="2000" b="1" dirty="0" smtClean="0"/>
              <a:t>CY14-B</a:t>
            </a:r>
            <a:r>
              <a:rPr lang="zh-CN" altLang="en-US" sz="2000" b="1" dirty="0" smtClean="0"/>
              <a:t>型泵的装配（</a:t>
            </a:r>
            <a:r>
              <a:rPr lang="en-US" altLang="zh-CN" sz="2000" b="1" dirty="0" smtClean="0"/>
              <a:t>assemble </a:t>
            </a:r>
            <a:r>
              <a:rPr lang="zh-CN" altLang="en-US" sz="2000" b="1" dirty="0" smtClean="0"/>
              <a:t>）</a:t>
            </a:r>
            <a:endParaRPr lang="zh-CN" altLang="en-US" sz="2000" b="1" dirty="0" smtClean="0">
              <a:latin typeface="宋体" charset="-122"/>
            </a:endParaRPr>
          </a:p>
          <a:p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571472" y="1295550"/>
            <a:ext cx="7920000" cy="468000"/>
            <a:chOff x="0" y="1763547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50" name="圆角矩形 49"/>
            <p:cNvSpPr/>
            <p:nvPr/>
          </p:nvSpPr>
          <p:spPr>
            <a:xfrm>
              <a:off x="0" y="1763547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6923239"/>
                <a:satOff val="-10388"/>
                <a:lumOff val="-1689"/>
                <a:alphaOff val="0"/>
              </a:schemeClr>
            </a:fillRef>
            <a:effectRef idx="1">
              <a:schemeClr val="accent3">
                <a:hueOff val="6923239"/>
                <a:satOff val="-10388"/>
                <a:lumOff val="-168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1" name="圆角矩形 20"/>
            <p:cNvSpPr/>
            <p:nvPr/>
          </p:nvSpPr>
          <p:spPr>
            <a:xfrm>
              <a:off x="10267" y="1773814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9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）将缸体装入中壳体中，注意与配油盘端面贴紧；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1472" y="1827682"/>
            <a:ext cx="7920000" cy="468000"/>
            <a:chOff x="0" y="1983829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48" name="圆角矩形 47"/>
            <p:cNvSpPr/>
            <p:nvPr/>
          </p:nvSpPr>
          <p:spPr>
            <a:xfrm>
              <a:off x="0" y="1983829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7788645"/>
                <a:satOff val="-11686"/>
                <a:lumOff val="-1900"/>
                <a:alphaOff val="0"/>
              </a:schemeClr>
            </a:fillRef>
            <a:effectRef idx="1">
              <a:schemeClr val="accent3">
                <a:hueOff val="7788645"/>
                <a:satOff val="-11686"/>
                <a:lumOff val="-190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圆角矩形 22"/>
            <p:cNvSpPr/>
            <p:nvPr/>
          </p:nvSpPr>
          <p:spPr>
            <a:xfrm>
              <a:off x="10267" y="1994096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）将中心内套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11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，中心弹簧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12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及中心外套组合后装入传动轴内孔；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71472" y="2367120"/>
            <a:ext cx="7920000" cy="720000"/>
            <a:chOff x="0" y="2204111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46" name="圆角矩形 45"/>
            <p:cNvSpPr/>
            <p:nvPr/>
          </p:nvSpPr>
          <p:spPr>
            <a:xfrm>
              <a:off x="0" y="2204111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8654049"/>
                <a:satOff val="-12985"/>
                <a:lumOff val="-2112"/>
                <a:alphaOff val="0"/>
              </a:schemeClr>
            </a:fillRef>
            <a:effectRef idx="1">
              <a:schemeClr val="accent3">
                <a:hueOff val="8654049"/>
                <a:satOff val="-12985"/>
                <a:lumOff val="-211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7" name="圆角矩形 24"/>
            <p:cNvSpPr/>
            <p:nvPr/>
          </p:nvSpPr>
          <p:spPr>
            <a:xfrm>
              <a:off x="10267" y="2214378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11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）在钢球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上涂抹清洁黄油黏在弹簧中心内套</a:t>
              </a:r>
              <a:r>
                <a:rPr lang="en-US" kern="1200" dirty="0">
                  <a:latin typeface="微软雅黑" pitchFamily="34" charset="-122"/>
                  <a:ea typeface="微软雅黑" pitchFamily="34" charset="-122"/>
                </a:rPr>
                <a:t>11</a:t>
              </a:r>
              <a:r>
                <a:rPr lang="zh-CN" kern="1200" dirty="0">
                  <a:latin typeface="微软雅黑" pitchFamily="34" charset="-122"/>
                  <a:ea typeface="微软雅黑" pitchFamily="34" charset="-122"/>
                </a:rPr>
                <a:t>的球窝中，防止脱落；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1472" y="3152938"/>
            <a:ext cx="7920000" cy="468000"/>
            <a:chOff x="0" y="2424393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44" name="圆角矩形 43"/>
            <p:cNvSpPr/>
            <p:nvPr/>
          </p:nvSpPr>
          <p:spPr>
            <a:xfrm>
              <a:off x="0" y="2424393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9519454"/>
                <a:satOff val="-14283"/>
                <a:lumOff val="-2323"/>
                <a:alphaOff val="0"/>
              </a:schemeClr>
            </a:fillRef>
            <a:effectRef idx="1">
              <a:schemeClr val="accent3">
                <a:hueOff val="9519454"/>
                <a:satOff val="-14283"/>
                <a:lumOff val="-232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圆角矩形 26"/>
            <p:cNvSpPr/>
            <p:nvPr/>
          </p:nvSpPr>
          <p:spPr>
            <a:xfrm>
              <a:off x="10267" y="2434660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12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）将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套滑靴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14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与柱塞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16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组件装入回程盘孔中；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1472" y="3653004"/>
            <a:ext cx="7920000" cy="468000"/>
            <a:chOff x="0" y="2644675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42" name="圆角矩形 41"/>
            <p:cNvSpPr/>
            <p:nvPr/>
          </p:nvSpPr>
          <p:spPr>
            <a:xfrm>
              <a:off x="0" y="2644675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0384859"/>
                <a:satOff val="-15582"/>
                <a:lumOff val="-2534"/>
                <a:alphaOff val="0"/>
              </a:schemeClr>
            </a:fillRef>
            <a:effectRef idx="1">
              <a:schemeClr val="accent3">
                <a:hueOff val="10384859"/>
                <a:satOff val="-15582"/>
                <a:lumOff val="-253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圆角矩形 28"/>
            <p:cNvSpPr/>
            <p:nvPr/>
          </p:nvSpPr>
          <p:spPr>
            <a:xfrm>
              <a:off x="10267" y="2654942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13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）将滑靴、柱塞、回程盘组件装入缸体孔中，注意钢球不要脱离；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1472" y="4185136"/>
            <a:ext cx="7920000" cy="468000"/>
            <a:chOff x="0" y="2864957"/>
            <a:chExt cx="5274310" cy="210325"/>
          </a:xfrm>
          <a:noFill/>
          <a:scene3d>
            <a:camera prst="orthographicFront"/>
            <a:lightRig rig="flat" dir="t"/>
          </a:scene3d>
        </p:grpSpPr>
        <p:sp>
          <p:nvSpPr>
            <p:cNvPr id="40" name="圆角矩形 39"/>
            <p:cNvSpPr/>
            <p:nvPr/>
          </p:nvSpPr>
          <p:spPr>
            <a:xfrm>
              <a:off x="0" y="2864957"/>
              <a:ext cx="5274310" cy="210325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1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圆角矩形 30"/>
            <p:cNvSpPr/>
            <p:nvPr/>
          </p:nvSpPr>
          <p:spPr>
            <a:xfrm>
              <a:off x="10267" y="2875224"/>
              <a:ext cx="5253776" cy="18979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14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）装上传动键</a:t>
              </a:r>
              <a:r>
                <a:rPr lang="en-US" kern="1200">
                  <a:latin typeface="微软雅黑" pitchFamily="34" charset="-122"/>
                  <a:ea typeface="微软雅黑" pitchFamily="34" charset="-122"/>
                </a:rPr>
                <a:t>27</a:t>
              </a:r>
              <a:r>
                <a:rPr lang="zh-CN" kern="1200"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6743722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en-US" sz="2000" dirty="0" smtClean="0"/>
              <a:t> </a:t>
            </a:r>
            <a:r>
              <a:rPr lang="en-US" sz="2000" b="1" dirty="0" smtClean="0"/>
              <a:t>CY14-B</a:t>
            </a:r>
            <a:r>
              <a:rPr lang="zh-CN" altLang="en-US" sz="2000" b="1" dirty="0" smtClean="0"/>
              <a:t>型泵的拆装注意事项（</a:t>
            </a:r>
            <a:r>
              <a:rPr lang="en-US" altLang="zh-CN" sz="2000" b="1" dirty="0" smtClean="0"/>
              <a:t>considerations</a:t>
            </a:r>
            <a:r>
              <a:rPr lang="zh-CN" altLang="en-US" sz="2000" b="1" dirty="0" smtClean="0"/>
              <a:t>）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8" name="图示 1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71550" y="257176"/>
            <a:ext cx="4743458" cy="39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86" tIns="45640" rIns="91286" bIns="45640">
            <a:spAutoFit/>
          </a:bodyPr>
          <a:lstStyle/>
          <a:p>
            <a:r>
              <a:rPr lang="zh-CN" altLang="en-US" sz="2000" b="1" dirty="0">
                <a:latin typeface="宋体" charset="-122"/>
              </a:rPr>
              <a:t>背景知识</a:t>
            </a:r>
            <a:r>
              <a:rPr lang="en-US" altLang="zh-CN" sz="2000" b="1" dirty="0" smtClean="0">
                <a:latin typeface="宋体" charset="-122"/>
              </a:rPr>
              <a:t>-</a:t>
            </a:r>
            <a:r>
              <a:rPr lang="zh-CN" altLang="en-US" sz="2000" b="1" dirty="0" smtClean="0"/>
              <a:t>轴向柱塞泵故障诊断与排除</a:t>
            </a:r>
            <a:endParaRPr lang="zh-CN" altLang="en-US" sz="2000" b="1" dirty="0">
              <a:latin typeface="宋体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0725" y="428626"/>
            <a:ext cx="179388" cy="2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72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3" name="图示 52"/>
          <p:cNvGraphicFramePr/>
          <p:nvPr/>
        </p:nvGraphicFramePr>
        <p:xfrm>
          <a:off x="714348" y="1357298"/>
          <a:ext cx="778674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4212</Words>
  <Application>Microsoft Office PowerPoint</Application>
  <PresentationFormat>全屏显示(4:3)</PresentationFormat>
  <Paragraphs>230</Paragraphs>
  <Slides>15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微软用户</cp:lastModifiedBy>
  <cp:revision>90</cp:revision>
  <dcterms:created xsi:type="dcterms:W3CDTF">2013-09-11T02:42:48Z</dcterms:created>
  <dcterms:modified xsi:type="dcterms:W3CDTF">2014-09-14T12:57:05Z</dcterms:modified>
</cp:coreProperties>
</file>